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25" r:id="rId3"/>
    <p:sldId id="350" r:id="rId4"/>
    <p:sldId id="418" r:id="rId5"/>
    <p:sldId id="331" r:id="rId6"/>
    <p:sldId id="371" r:id="rId7"/>
    <p:sldId id="372" r:id="rId8"/>
    <p:sldId id="417" r:id="rId9"/>
    <p:sldId id="341" r:id="rId10"/>
    <p:sldId id="401" r:id="rId11"/>
    <p:sldId id="408" r:id="rId12"/>
    <p:sldId id="415" r:id="rId13"/>
    <p:sldId id="426" r:id="rId14"/>
    <p:sldId id="419" r:id="rId15"/>
    <p:sldId id="423" r:id="rId16"/>
    <p:sldId id="421" r:id="rId17"/>
    <p:sldId id="424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6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46173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0" y="2844926"/>
            <a:ext cx="916761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pour les monuments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historiques vivants 2024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15 mars 2024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la restauration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62904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948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629041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882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61156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461039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pour les monuments historiques vivants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9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611560" y="188640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461039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Prix</a:t>
                      </a:r>
                      <a:r>
                        <a:rPr lang="fr-FR" sz="1200" b="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pour les monuments historiques vivants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79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18525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50825" y="5715000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58465" y="5189527"/>
            <a:ext cx="8713788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5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pour les monuments historiques vivants 2024</a:t>
            </a:r>
            <a:endParaRPr lang="fr-FR" altLang="fr-FR" sz="25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8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04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cadastral du monument</a:t>
            </a:r>
          </a:p>
        </p:txBody>
      </p:sp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591</Words>
  <Application>Microsoft Office PowerPoint</Application>
  <PresentationFormat>Affichage à l'écran (4:3)</PresentationFormat>
  <Paragraphs>131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143</cp:revision>
  <dcterms:created xsi:type="dcterms:W3CDTF">2013-04-16T08:37:48Z</dcterms:created>
  <dcterms:modified xsi:type="dcterms:W3CDTF">2024-02-14T16:10:31Z</dcterms:modified>
</cp:coreProperties>
</file>