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54" r:id="rId2"/>
    <p:sldId id="555" r:id="rId3"/>
    <p:sldId id="554" r:id="rId4"/>
    <p:sldId id="597" r:id="rId5"/>
    <p:sldId id="455" r:id="rId6"/>
    <p:sldId id="576" r:id="rId7"/>
    <p:sldId id="557" r:id="rId8"/>
    <p:sldId id="558" r:id="rId9"/>
    <p:sldId id="611" r:id="rId10"/>
    <p:sldId id="579" r:id="rId11"/>
    <p:sldId id="589" r:id="rId12"/>
    <p:sldId id="590" r:id="rId13"/>
    <p:sldId id="612" r:id="rId14"/>
    <p:sldId id="580" r:id="rId15"/>
    <p:sldId id="591" r:id="rId16"/>
    <p:sldId id="462" r:id="rId17"/>
    <p:sldId id="565" r:id="rId18"/>
    <p:sldId id="608" r:id="rId19"/>
    <p:sldId id="609" r:id="rId20"/>
    <p:sldId id="610" r:id="rId21"/>
    <p:sldId id="570" r:id="rId22"/>
    <p:sldId id="571" r:id="rId23"/>
    <p:sldId id="588" r:id="rId24"/>
    <p:sldId id="613" r:id="rId25"/>
    <p:sldId id="614" r:id="rId26"/>
    <p:sldId id="615" r:id="rId27"/>
    <p:sldId id="607" r:id="rId28"/>
    <p:sldId id="493" r:id="rId29"/>
    <p:sldId id="577" r:id="rId30"/>
    <p:sldId id="617" r:id="rId31"/>
    <p:sldId id="549" r:id="rId32"/>
    <p:sldId id="616" r:id="rId33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F1"/>
    <a:srgbClr val="00263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1" autoAdjust="0"/>
    <p:restoredTop sz="94648"/>
  </p:normalViewPr>
  <p:slideViewPr>
    <p:cSldViewPr>
      <p:cViewPr varScale="1">
        <p:scale>
          <a:sx n="99" d="100"/>
          <a:sy n="99" d="100"/>
        </p:scale>
        <p:origin x="132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5EB93-26EB-4DE3-806A-1E1DD197BF59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86B7-920C-4923-85CC-B7B4151F4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7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6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3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92" y="144005"/>
            <a:ext cx="10404005" cy="727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9015" y="3281305"/>
            <a:ext cx="751536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317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44005"/>
            <a:ext cx="2138278" cy="148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D8D41E-51E7-4D6D-86D5-AF24B7F4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9745-9F90-494F-9E28-534623619129}" type="datetimeFigureOut">
              <a:rPr lang="fr-FR"/>
              <a:pPr>
                <a:defRPr/>
              </a:pPr>
              <a:t>29/05/2024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1EFF85-2CB2-46A1-B930-A7BBB81E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29E74F-6B53-41FB-86CF-CA8C62D6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EB-BC30-48EB-95D5-4A48378004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4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153025"/>
            <a:ext cx="10693400" cy="24098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41" y="5686425"/>
            <a:ext cx="106832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endParaRPr lang="fr-FR" altLang="fr-FR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 dossier de candidature complet doit être envoyé par </a:t>
            </a:r>
            <a:r>
              <a:rPr lang="fr-FR" altLang="fr-FR" dirty="0" err="1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WeTransfer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au plus tard le </a:t>
            </a: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  <a:r>
              <a:rPr lang="fr-FR" altLang="fr-FR" u="sng" baseline="300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er</a:t>
            </a: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juillet 2024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à : communication@fondation-merimee.org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33446" y="4010025"/>
            <a:ext cx="1828800" cy="0"/>
          </a:xfrm>
          <a:prstGeom prst="line">
            <a:avLst/>
          </a:prstGeom>
          <a:ln w="76200">
            <a:solidFill>
              <a:srgbClr val="272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141" y="3171825"/>
            <a:ext cx="1070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Prix </a:t>
            </a:r>
            <a:r>
              <a:rPr lang="fr-FR" altLang="fr-FR" sz="2800" b="1" dirty="0" err="1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Hortus</a:t>
            </a: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et </a:t>
            </a:r>
            <a:r>
              <a:rPr lang="fr-FR" altLang="fr-FR" sz="2800" b="1" dirty="0" err="1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Insania</a:t>
            </a: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2024</a:t>
            </a:r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59708"/>
            <a:ext cx="18383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1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(3)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6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jardin aujourd’hui (4)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du 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du 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Les 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12126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385185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21233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809625"/>
            <a:ext cx="97536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latin typeface="Book Antiqua" panose="02040602050305030304" pitchFamily="18" charset="0"/>
                <a:cs typeface="Segoe UI Historic" panose="020B0502040204020203" pitchFamily="34" charset="0"/>
              </a:rPr>
              <a:t>► 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La présentation photographique est </a:t>
            </a:r>
            <a:r>
              <a:rPr lang="fr-FR" altLang="fr-FR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le document visuel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présenté au jury,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à vous de le rendre attrayant et compréhensible. 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Le présent </a:t>
            </a:r>
            <a:r>
              <a:rPr lang="fr-FR" altLang="fr-FR" b="1" dirty="0" err="1">
                <a:solidFill>
                  <a:srgbClr val="2727F1"/>
                </a:solidFill>
                <a:cs typeface="Segoe UI Historic" panose="020B0502040204020203" pitchFamily="34" charset="0"/>
              </a:rPr>
              <a:t>powerpoint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est un modèle, vous êtes libre de le </a:t>
            </a:r>
            <a:r>
              <a:rPr lang="fr-FR" altLang="fr-FR" b="1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modifier, en veillant à respecter la charte graphique de la </a:t>
            </a:r>
            <a:r>
              <a:rPr lang="fr-FR" altLang="fr-FR" b="1" smtClean="0">
                <a:solidFill>
                  <a:srgbClr val="2727F1"/>
                </a:solidFill>
                <a:cs typeface="Segoe UI Historic" panose="020B0502040204020203" pitchFamily="34" charset="0"/>
              </a:rPr>
              <a:t>Fondation Mérimée. </a:t>
            </a: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06" y="2790825"/>
            <a:ext cx="10693400" cy="47720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3248025"/>
            <a:ext cx="9982200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en cas de non-respect des règles ci-après,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u="sng" dirty="0">
                <a:solidFill>
                  <a:prstClr val="whit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b="1" dirty="0">
                <a:solidFill>
                  <a:prstClr val="white"/>
                </a:solidFill>
                <a:cs typeface="Segoe UI Historic" panose="020B0502040204020203" pitchFamily="34" charset="0"/>
              </a:rPr>
              <a:t>.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RÈGLES GÉNÉRALES À RESPECTER :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le format des diapositives : standard (4:3)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la police </a:t>
            </a:r>
            <a:endParaRPr lang="fr-FR" altLang="fr-FR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Limiter </a:t>
            </a: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les textes informatifs, privilégier les images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Utiliser des photographies de qualité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Préférer une grande image plutôt que plusieurs petites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Légender toutes les </a:t>
            </a: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images (pour cela, vous pouvez renommer les titres existants des slides)</a:t>
            </a: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0" y="499140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76977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0693400" cy="1159266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personnes impliquées dans la gestion du </a:t>
            </a: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jardin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(famille, </a:t>
            </a: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jardiniers, </a:t>
            </a: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amis, </a:t>
            </a: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bénévoles)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96202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à réaliser : 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419224"/>
            <a:ext cx="10576293" cy="61206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0" y="624424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1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96202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à réaliser : 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419224"/>
            <a:ext cx="10576293" cy="61206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0" y="624424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96202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à réaliser : 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419224"/>
            <a:ext cx="10576293" cy="61206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0" y="624424"/>
            <a:ext cx="10693400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jardin.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3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</a:t>
            </a:r>
            <a:r>
              <a:rPr lang="fr-FR" sz="4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3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80423"/>
              </p:ext>
            </p:extLst>
          </p:nvPr>
        </p:nvGraphicFramePr>
        <p:xfrm>
          <a:off x="88901" y="1114425"/>
          <a:ext cx="10487793" cy="5708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déjà réalisés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3098" y="6871297"/>
            <a:ext cx="736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du coût total des travaux). En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2727F1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81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99856"/>
              </p:ext>
            </p:extLst>
          </p:nvPr>
        </p:nvGraphicFramePr>
        <p:xfrm>
          <a:off x="88901" y="1114425"/>
          <a:ext cx="10487793" cy="6172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463835">
                <a:tc gridSpan="3"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déjà réalisés (suite)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79982"/>
            <a:ext cx="1451682" cy="10698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352874"/>
            <a:ext cx="10704324" cy="861774"/>
          </a:xfrm>
          <a:prstGeom prst="rect">
            <a:avLst/>
          </a:prstGeom>
          <a:solidFill>
            <a:srgbClr val="2727F1"/>
          </a:solidFill>
          <a:ln>
            <a:solidFill>
              <a:srgbClr val="2727F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Nom du jardin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(Ville – Département)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9912" y="1711495"/>
            <a:ext cx="10604500" cy="44632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1231900" y="3398723"/>
            <a:ext cx="8576483" cy="1297102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Ajoutez ici une 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photo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u jardin</a:t>
            </a:r>
            <a:endParaRPr lang="fr-FR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699663"/>
              </p:ext>
            </p:extLst>
          </p:nvPr>
        </p:nvGraphicFramePr>
        <p:xfrm>
          <a:off x="88900" y="1343025"/>
          <a:ext cx="10515599" cy="594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1672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4673927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11043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Type</a:t>
                      </a:r>
                      <a:r>
                        <a:rPr lang="fr-F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travaux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en euros TTC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109418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193657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109418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91410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543065"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à réaliser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81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236175160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err="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Cofinanceurs</a:t>
                      </a: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</a:t>
                      </a: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 smtClean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 déjà réalisés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des % et des totaux).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2727F1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70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2088556799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Partenaires</a:t>
                      </a:r>
                      <a:r>
                        <a:rPr lang="fr-FR" sz="1600" b="1" strike="noStrike" spc="-1" baseline="0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du projet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</a:t>
                      </a: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 smtClean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 à réaliser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des % et des totaux).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altLang="fr-FR" sz="14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2727F1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917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Présentation générale</a:t>
            </a:r>
            <a:endParaRPr lang="fr-FR" sz="42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" r="3746" b="501"/>
          <a:stretch/>
        </p:blipFill>
        <p:spPr>
          <a:xfrm>
            <a:off x="782099" y="1001700"/>
            <a:ext cx="9380177" cy="5791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D6DD11BC-0876-4214-AA33-5CBD5DA0EA17}"/>
              </a:ext>
            </a:extLst>
          </p:cNvPr>
          <p:cNvSpPr txBox="1">
            <a:spLocks/>
          </p:cNvSpPr>
          <p:nvPr/>
        </p:nvSpPr>
        <p:spPr>
          <a:xfrm>
            <a:off x="4356100" y="2790825"/>
            <a:ext cx="2232176" cy="40668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Déplacez le curseur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1" y="2028825"/>
            <a:ext cx="478934" cy="677418"/>
          </a:xfrm>
          <a:prstGeom prst="ellipse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6E4E76B-5AE0-430C-BED0-41A7B4B6597E}"/>
              </a:ext>
            </a:extLst>
          </p:cNvPr>
          <p:cNvSpPr txBox="1">
            <a:spLocks/>
          </p:cNvSpPr>
          <p:nvPr/>
        </p:nvSpPr>
        <p:spPr bwMode="auto">
          <a:xfrm>
            <a:off x="0" y="6878855"/>
            <a:ext cx="10693400" cy="683995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Commune / code postal :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Situation géographique du jardin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cadastral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domaine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2727F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domaine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7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878</Words>
  <Application>Microsoft Office PowerPoint</Application>
  <PresentationFormat>Personnalisé</PresentationFormat>
  <Paragraphs>184</Paragraphs>
  <Slides>32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Noe Display Black</vt:lpstr>
      <vt:lpstr>Segoe UI Historic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subject/>
  <dc:creator>Juriste-3</dc:creator>
  <cp:keywords/>
  <dc:description/>
  <cp:lastModifiedBy>Cassilde Le Huede</cp:lastModifiedBy>
  <cp:revision>206</cp:revision>
  <dcterms:created xsi:type="dcterms:W3CDTF">2021-08-03T16:28:49Z</dcterms:created>
  <dcterms:modified xsi:type="dcterms:W3CDTF">2024-05-29T13:22:55Z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2021-08-03T10:00:00Z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2021-08-03T10:00:00Z</vt:filetime>
  </property>
</Properties>
</file>