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25" r:id="rId3"/>
    <p:sldId id="350" r:id="rId4"/>
    <p:sldId id="418" r:id="rId5"/>
    <p:sldId id="331" r:id="rId6"/>
    <p:sldId id="371" r:id="rId7"/>
    <p:sldId id="372" r:id="rId8"/>
    <p:sldId id="417" r:id="rId9"/>
    <p:sldId id="341" r:id="rId10"/>
    <p:sldId id="401" r:id="rId11"/>
    <p:sldId id="408" r:id="rId12"/>
    <p:sldId id="415" r:id="rId13"/>
    <p:sldId id="426" r:id="rId14"/>
    <p:sldId id="419" r:id="rId15"/>
    <p:sldId id="423" r:id="rId16"/>
    <p:sldId id="421" r:id="rId17"/>
    <p:sldId id="424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5897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20/01/2025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44450" y="2762250"/>
            <a:ext cx="91392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Grand Prix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Artémis Domaines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de la restauration 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15 mars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015973"/>
            <a:ext cx="2808312" cy="190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5364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638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 envisagés pour la restauration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62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642797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326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961646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0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3278041" y="106109"/>
            <a:ext cx="532859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Programme global 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41715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Grand Prix Artémis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Domaines de la restauration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100 000 €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3278041" y="106109"/>
            <a:ext cx="532859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330204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Grand Prix Artémis Domaines de la restauration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100 000 €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327183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32965" y="5495597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15106" y="4972377"/>
            <a:ext cx="8820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Grand </a:t>
            </a: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Artémis Domaines </a:t>
            </a:r>
            <a:r>
              <a:rPr lang="fr-FR" altLang="fr-FR" sz="2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de la restauration </a:t>
            </a: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2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6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site / du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monument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du bâtiment ou du jardin faisant l’objet des travaux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605</Words>
  <Application>Microsoft Office PowerPoint</Application>
  <PresentationFormat>Affichage à l'écran (4:3)</PresentationFormat>
  <Paragraphs>135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Cassilde Le Huede</cp:lastModifiedBy>
  <cp:revision>145</cp:revision>
  <dcterms:created xsi:type="dcterms:W3CDTF">2013-04-16T08:37:48Z</dcterms:created>
  <dcterms:modified xsi:type="dcterms:W3CDTF">2025-01-20T10:28:46Z</dcterms:modified>
</cp:coreProperties>
</file>