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31" r:id="rId3"/>
    <p:sldId id="350" r:id="rId4"/>
    <p:sldId id="423" r:id="rId5"/>
    <p:sldId id="331" r:id="rId6"/>
    <p:sldId id="372" r:id="rId7"/>
    <p:sldId id="417" r:id="rId8"/>
    <p:sldId id="418" r:id="rId9"/>
    <p:sldId id="419" r:id="rId10"/>
    <p:sldId id="421" r:id="rId11"/>
    <p:sldId id="341" r:id="rId12"/>
    <p:sldId id="422" r:id="rId13"/>
    <p:sldId id="415" r:id="rId14"/>
    <p:sldId id="432" r:id="rId15"/>
    <p:sldId id="425" r:id="rId16"/>
    <p:sldId id="429" r:id="rId17"/>
    <p:sldId id="427" r:id="rId18"/>
    <p:sldId id="430" r:id="rId19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5897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0826C-9D59-4EB5-B439-9C8741CA45B5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0665-BD50-4482-8D2A-A9779FEAF1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468E0B-DC91-4502-AD1D-FCF69DD097D0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BB8964-7F7A-4A32-9D5C-91E30C168460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E294-0D03-4921-808D-371B978F1B4C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E721-8D15-494A-9540-D65BD950D7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15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F9AE-4607-46E7-812C-93BE71D96BBA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FAF8-F182-40C1-9F83-70AFA123D0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1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33CA-1109-4F44-AF76-63B5BBD0A4F0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6BC5-7350-4EB1-AA15-52E97658F5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4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222C-8B4E-414B-856A-C4673BB6A35E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86A-320A-46E5-9B5A-449D72F179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5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71DD-DA40-4916-8594-8C52DA42D204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0A58-6CAF-4CC1-9866-04FA1FAE2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67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92B8-8CEC-4A49-B328-63E2F64C418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08B9-C4DF-4BDC-8116-EF1B5C63C4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97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09F0-4D88-4A36-BCFE-4582971DB0F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A139-6081-45FB-8AF3-E2101DA81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37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B125-25EE-4B1C-A785-6216870A20C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AAD-C7DB-4723-BE77-5BF18C4BAA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0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758-A34C-4836-B5B1-AB6B4FC7C212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CC0D-E947-4036-A932-6B8D6196E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141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4CB4-DE8D-4828-8776-8119D89DBE3D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CCEA-3B8A-4620-B379-7C7B3CE36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88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086-AD52-4D38-AA36-94ED55EBB274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6C3B-1D12-41A4-9796-4767D0C5F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2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6E52-B6E1-477D-B96D-56B713B56EC9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8D38-D88A-4EE8-8703-D5DCE23F51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71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4BA89-48FA-49D3-956D-EC535432CA9C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913CB2-DE72-4D50-89BA-71C1775996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0" y="2767280"/>
            <a:ext cx="91392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Fondation Mérimée –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Belle Main 2025</a:t>
            </a:r>
            <a:endParaRPr lang="fr-FR" altLang="fr-FR" sz="40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15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mars 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69863"/>
            <a:ext cx="2111795" cy="13891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Présentation du ou des objet(s) mobilier(s)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5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Détails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ou des objet(s) mobilier(s)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Détails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ou des objet(s) mobilier(s)</a:t>
            </a:r>
          </a:p>
        </p:txBody>
      </p:sp>
    </p:spTree>
    <p:extLst>
      <p:ext uri="{BB962C8B-B14F-4D97-AF65-F5344CB8AC3E}">
        <p14:creationId xmlns:p14="http://schemas.microsoft.com/office/powerpoint/2010/main" val="19284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Présentation des travaux de restauration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pour le ou les objet(s) mobilier(s)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97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213383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879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83021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de restauration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ou des objet(s) mobilier(s)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5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2843808" y="116632"/>
            <a:ext cx="597564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Programme global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des travaux</a:t>
            </a: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26816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Fondation Mérimée – Belle Main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032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2843808" y="116632"/>
            <a:ext cx="597564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516497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</a:t>
                      </a:r>
                      <a:r>
                        <a:rPr lang="fr-FR" sz="1200" b="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Fondation Mérimée – Belle Main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457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329033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/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250825" y="5030788"/>
            <a:ext cx="87137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30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Fondation </a:t>
            </a:r>
            <a:r>
              <a:rPr lang="fr-FR" altLang="fr-FR" sz="30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</a:t>
            </a:r>
            <a:r>
              <a:rPr lang="fr-FR" altLang="fr-FR" sz="30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érimée - Belle Main 2025</a:t>
            </a:r>
            <a:endParaRPr lang="fr-FR" altLang="fr-FR" sz="30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9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3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site /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monument</a:t>
            </a:r>
          </a:p>
        </p:txBody>
      </p:sp>
      <p:sp>
        <p:nvSpPr>
          <p:cNvPr id="10243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générale de la pièce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avec le ou les objet(s) mobilier(s)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13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Présentation du ou des objet(s) mobilier(s)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364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622</Words>
  <Application>Microsoft Office PowerPoint</Application>
  <PresentationFormat>Affichage à l'écran (4:3)</PresentationFormat>
  <Paragraphs>136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Cassilde Le Huede</cp:lastModifiedBy>
  <cp:revision>148</cp:revision>
  <dcterms:created xsi:type="dcterms:W3CDTF">2013-04-16T08:37:48Z</dcterms:created>
  <dcterms:modified xsi:type="dcterms:W3CDTF">2025-01-08T11:22:26Z</dcterms:modified>
</cp:coreProperties>
</file>