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31" r:id="rId3"/>
    <p:sldId id="350" r:id="rId4"/>
    <p:sldId id="423" r:id="rId5"/>
    <p:sldId id="331" r:id="rId6"/>
    <p:sldId id="372" r:id="rId7"/>
    <p:sldId id="417" r:id="rId8"/>
    <p:sldId id="418" r:id="rId9"/>
    <p:sldId id="419" r:id="rId10"/>
    <p:sldId id="421" r:id="rId11"/>
    <p:sldId id="341" r:id="rId12"/>
    <p:sldId id="422" r:id="rId13"/>
    <p:sldId id="415" r:id="rId14"/>
    <p:sldId id="432" r:id="rId15"/>
    <p:sldId id="425" r:id="rId16"/>
    <p:sldId id="429" r:id="rId17"/>
    <p:sldId id="427" r:id="rId18"/>
    <p:sldId id="430" r:id="rId1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0" y="2767280"/>
            <a:ext cx="91392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Fondation Mérimée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Belle Main 2025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mars 2025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69863"/>
            <a:ext cx="2111795" cy="1389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Présentation du ou des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5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ou des objet(s) mobilier(s)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ou des objet(s) mobilier(s)</a:t>
            </a:r>
          </a:p>
        </p:txBody>
      </p:sp>
    </p:spTree>
    <p:extLst>
      <p:ext uri="{BB962C8B-B14F-4D97-AF65-F5344CB8AC3E}">
        <p14:creationId xmlns:p14="http://schemas.microsoft.com/office/powerpoint/2010/main" val="19284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Présentation des travaux de restauration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pour le ou les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97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213383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79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8302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de restauration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ou des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5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2843808" y="116632"/>
            <a:ext cx="597564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Programme global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26816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Fondation Mérimée – Belle Main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32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2843808" y="116632"/>
            <a:ext cx="597564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516497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Fondation Mérimée – Belle Main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45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329033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0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Fondation </a:t>
            </a:r>
            <a:r>
              <a:rPr lang="fr-FR" altLang="fr-FR" sz="30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</a:t>
            </a:r>
            <a:r>
              <a:rPr lang="fr-FR" altLang="fr-FR" sz="30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érimée - Belle Main 2025</a:t>
            </a:r>
            <a:endParaRPr lang="fr-FR" altLang="fr-FR" sz="30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3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site /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monument</a:t>
            </a:r>
          </a:p>
        </p:txBody>
      </p:sp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générale de la pièce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avec le ou les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1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Présentation du ou des objet(s) mobilier(s)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364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622</Words>
  <Application>Microsoft Office PowerPoint</Application>
  <PresentationFormat>Affichage à l'écran (4:3)</PresentationFormat>
  <Paragraphs>136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148</cp:revision>
  <dcterms:created xsi:type="dcterms:W3CDTF">2013-04-16T08:37:48Z</dcterms:created>
  <dcterms:modified xsi:type="dcterms:W3CDTF">2025-01-08T11:22:26Z</dcterms:modified>
</cp:coreProperties>
</file>