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notesMasterIdLst>
    <p:notesMasterId r:id="rId13"/>
  </p:notesMasterIdLst>
  <p:sldIdLst>
    <p:sldId id="271" r:id="rId2"/>
    <p:sldId id="277" r:id="rId3"/>
    <p:sldId id="296" r:id="rId4"/>
    <p:sldId id="297" r:id="rId5"/>
    <p:sldId id="291" r:id="rId6"/>
    <p:sldId id="294" r:id="rId7"/>
    <p:sldId id="295" r:id="rId8"/>
    <p:sldId id="283" r:id="rId9"/>
    <p:sldId id="285" r:id="rId10"/>
    <p:sldId id="286" r:id="rId11"/>
    <p:sldId id="287" r:id="rId12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27F1"/>
    <a:srgbClr val="F2F2F2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93BD9F-A0E9-2000-DB88-6E9147C34309}" v="83" dt="2021-04-12T17:04:07.850"/>
    <p1510:client id="{34C9BD9F-7031-2000-DB88-648B659B75CE}" v="1" dt="2021-04-13T08:43:58.739"/>
    <p1510:client id="{3FC9BD9F-F04F-2000-DA21-8E5D84D45EA6}" v="16" dt="2021-04-13T08:48:08.741"/>
    <p1510:client id="{91CDBD9F-200C-2000-DB88-65B64FB4FA0A}" v="1" dt="2021-04-13T10:05:42.865"/>
    <p1510:client id="{A2C7BD9F-B095-2000-DB88-66B1B1FEC11C}" v="794" dt="2021-04-13T08:38:13.777"/>
    <p1510:client id="{C15D2814-3B30-71A4-28EB-DFD23A665437}" v="1" dt="2021-04-13T09:18:04.540"/>
    <p1510:client id="{D95C876A-5D62-79E2-864F-6C43B1BC73E2}" v="38" dt="2021-04-12T16:48:19.129"/>
    <p1510:client id="{E592BD9F-E078-2000-DA21-879DFCB31B97}" v="1" dt="2021-04-12T16:57:49.511"/>
    <p1510:client id="{EFC8BD9F-60CD-2000-DB88-6EE1A7D0751B}" v="96" dt="2021-04-13T08:43:22.408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mmunication" userId="S::communication@fondation-merimee.org::3b995798-70b1-406f-900e-88e9aa089cb4" providerId="AD" clId="Web-{34C9BD9F-7031-2000-DB88-648B659B75CE}"/>
    <pc:docChg chg="modSld">
      <pc:chgData name="Communication" userId="S::communication@fondation-merimee.org::3b995798-70b1-406f-900e-88e9aa089cb4" providerId="AD" clId="Web-{34C9BD9F-7031-2000-DB88-648B659B75CE}" dt="2021-04-13T08:43:58.739" v="0"/>
      <pc:docMkLst>
        <pc:docMk/>
      </pc:docMkLst>
      <pc:sldChg chg="modSp">
        <pc:chgData name="Communication" userId="S::communication@fondation-merimee.org::3b995798-70b1-406f-900e-88e9aa089cb4" providerId="AD" clId="Web-{34C9BD9F-7031-2000-DB88-648B659B75CE}" dt="2021-04-13T08:43:58.739" v="0"/>
        <pc:sldMkLst>
          <pc:docMk/>
          <pc:sldMk cId="959059622" sldId="280"/>
        </pc:sldMkLst>
        <pc:graphicFrameChg chg="modGraphic">
          <ac:chgData name="Communication" userId="S::communication@fondation-merimee.org::3b995798-70b1-406f-900e-88e9aa089cb4" providerId="AD" clId="Web-{34C9BD9F-7031-2000-DB88-648B659B75CE}" dt="2021-04-13T08:43:58.739" v="0"/>
          <ac:graphicFrameMkLst>
            <pc:docMk/>
            <pc:sldMk cId="959059622" sldId="280"/>
            <ac:graphicFrameMk id="6" creationId="{D905BAA9-9F13-4B0E-B00C-E8AA947E7383}"/>
          </ac:graphicFrameMkLst>
        </pc:graphicFrameChg>
      </pc:sldChg>
    </pc:docChg>
  </pc:docChgLst>
  <pc:docChgLst>
    <pc:chgData name="Communication" userId="S::communication@fondation-merimee.org::3b995798-70b1-406f-900e-88e9aa089cb4" providerId="AD" clId="Web-{1D93BD9F-A0E9-2000-DB88-6E9147C34309}"/>
    <pc:docChg chg="addSld delSld modSld">
      <pc:chgData name="Communication" userId="S::communication@fondation-merimee.org::3b995798-70b1-406f-900e-88e9aa089cb4" providerId="AD" clId="Web-{1D93BD9F-A0E9-2000-DB88-6E9147C34309}" dt="2021-04-12T17:04:07.428" v="69" actId="20577"/>
      <pc:docMkLst>
        <pc:docMk/>
      </pc:docMkLst>
      <pc:sldChg chg="delSp modSp">
        <pc:chgData name="Communication" userId="S::communication@fondation-merimee.org::3b995798-70b1-406f-900e-88e9aa089cb4" providerId="AD" clId="Web-{1D93BD9F-A0E9-2000-DB88-6E9147C34309}" dt="2021-04-12T17:04:07.428" v="69" actId="20577"/>
        <pc:sldMkLst>
          <pc:docMk/>
          <pc:sldMk cId="0" sldId="257"/>
        </pc:sldMkLst>
        <pc:spChg chg="mod">
          <ac:chgData name="Communication" userId="S::communication@fondation-merimee.org::3b995798-70b1-406f-900e-88e9aa089cb4" providerId="AD" clId="Web-{1D93BD9F-A0E9-2000-DB88-6E9147C34309}" dt="2021-04-12T17:04:07.428" v="69" actId="20577"/>
          <ac:spMkLst>
            <pc:docMk/>
            <pc:sldMk cId="0" sldId="257"/>
            <ac:spMk id="28" creationId="{00000000-0000-0000-0000-000000000000}"/>
          </ac:spMkLst>
        </pc:spChg>
        <pc:picChg chg="del">
          <ac:chgData name="Communication" userId="S::communication@fondation-merimee.org::3b995798-70b1-406f-900e-88e9aa089cb4" providerId="AD" clId="Web-{1D93BD9F-A0E9-2000-DB88-6E9147C34309}" dt="2021-04-12T17:03:59.538" v="66"/>
          <ac:picMkLst>
            <pc:docMk/>
            <pc:sldMk cId="0" sldId="257"/>
            <ac:picMk id="6" creationId="{00000000-0000-0000-0000-000000000000}"/>
          </ac:picMkLst>
        </pc:picChg>
        <pc:picChg chg="del">
          <ac:chgData name="Communication" userId="S::communication@fondation-merimee.org::3b995798-70b1-406f-900e-88e9aa089cb4" providerId="AD" clId="Web-{1D93BD9F-A0E9-2000-DB88-6E9147C34309}" dt="2021-04-12T17:04:00.788" v="67"/>
          <ac:picMkLst>
            <pc:docMk/>
            <pc:sldMk cId="0" sldId="257"/>
            <ac:picMk id="31" creationId="{00000000-0000-0000-0000-000000000000}"/>
          </ac:picMkLst>
        </pc:picChg>
      </pc:sldChg>
      <pc:sldChg chg="del">
        <pc:chgData name="Communication" userId="S::communication@fondation-merimee.org::3b995798-70b1-406f-900e-88e9aa089cb4" providerId="AD" clId="Web-{1D93BD9F-A0E9-2000-DB88-6E9147C34309}" dt="2021-04-12T16:59:48.093" v="10"/>
        <pc:sldMkLst>
          <pc:docMk/>
          <pc:sldMk cId="0" sldId="258"/>
        </pc:sldMkLst>
      </pc:sldChg>
      <pc:sldChg chg="del">
        <pc:chgData name="Communication" userId="S::communication@fondation-merimee.org::3b995798-70b1-406f-900e-88e9aa089cb4" providerId="AD" clId="Web-{1D93BD9F-A0E9-2000-DB88-6E9147C34309}" dt="2021-04-12T16:59:54.781" v="12"/>
        <pc:sldMkLst>
          <pc:docMk/>
          <pc:sldMk cId="0" sldId="259"/>
        </pc:sldMkLst>
      </pc:sldChg>
      <pc:sldChg chg="del">
        <pc:chgData name="Communication" userId="S::communication@fondation-merimee.org::3b995798-70b1-406f-900e-88e9aa089cb4" providerId="AD" clId="Web-{1D93BD9F-A0E9-2000-DB88-6E9147C34309}" dt="2021-04-12T17:03:46.912" v="65"/>
        <pc:sldMkLst>
          <pc:docMk/>
          <pc:sldMk cId="0" sldId="262"/>
        </pc:sldMkLst>
      </pc:sldChg>
      <pc:sldChg chg="del">
        <pc:chgData name="Communication" userId="S::communication@fondation-merimee.org::3b995798-70b1-406f-900e-88e9aa089cb4" providerId="AD" clId="Web-{1D93BD9F-A0E9-2000-DB88-6E9147C34309}" dt="2021-04-12T17:00:17.734" v="20"/>
        <pc:sldMkLst>
          <pc:docMk/>
          <pc:sldMk cId="2061704405" sldId="266"/>
        </pc:sldMkLst>
      </pc:sldChg>
      <pc:sldChg chg="del">
        <pc:chgData name="Communication" userId="S::communication@fondation-merimee.org::3b995798-70b1-406f-900e-88e9aa089cb4" providerId="AD" clId="Web-{1D93BD9F-A0E9-2000-DB88-6E9147C34309}" dt="2021-04-12T17:00:25.172" v="23"/>
        <pc:sldMkLst>
          <pc:docMk/>
          <pc:sldMk cId="908748009" sldId="267"/>
        </pc:sldMkLst>
      </pc:sldChg>
      <pc:sldChg chg="del">
        <pc:chgData name="Communication" userId="S::communication@fondation-merimee.org::3b995798-70b1-406f-900e-88e9aa089cb4" providerId="AD" clId="Web-{1D93BD9F-A0E9-2000-DB88-6E9147C34309}" dt="2021-04-12T17:03:13.724" v="55"/>
        <pc:sldMkLst>
          <pc:docMk/>
          <pc:sldMk cId="4084753708" sldId="268"/>
        </pc:sldMkLst>
      </pc:sldChg>
      <pc:sldChg chg="del">
        <pc:chgData name="Communication" userId="S::communication@fondation-merimee.org::3b995798-70b1-406f-900e-88e9aa089cb4" providerId="AD" clId="Web-{1D93BD9F-A0E9-2000-DB88-6E9147C34309}" dt="2021-04-12T17:03:26.755" v="61"/>
        <pc:sldMkLst>
          <pc:docMk/>
          <pc:sldMk cId="2819400454" sldId="269"/>
        </pc:sldMkLst>
      </pc:sldChg>
      <pc:sldChg chg="del">
        <pc:chgData name="Communication" userId="S::communication@fondation-merimee.org::3b995798-70b1-406f-900e-88e9aa089cb4" providerId="AD" clId="Web-{1D93BD9F-A0E9-2000-DB88-6E9147C34309}" dt="2021-04-12T17:03:42.725" v="64"/>
        <pc:sldMkLst>
          <pc:docMk/>
          <pc:sldMk cId="2884826188" sldId="270"/>
        </pc:sldMkLst>
      </pc:sldChg>
      <pc:sldChg chg="modSp add">
        <pc:chgData name="Communication" userId="S::communication@fondation-merimee.org::3b995798-70b1-406f-900e-88e9aa089cb4" providerId="AD" clId="Web-{1D93BD9F-A0E9-2000-DB88-6E9147C34309}" dt="2021-04-12T16:59:41.702" v="9" actId="20577"/>
        <pc:sldMkLst>
          <pc:docMk/>
          <pc:sldMk cId="3838927830" sldId="272"/>
        </pc:sldMkLst>
        <pc:spChg chg="mod">
          <ac:chgData name="Communication" userId="S::communication@fondation-merimee.org::3b995798-70b1-406f-900e-88e9aa089cb4" providerId="AD" clId="Web-{1D93BD9F-A0E9-2000-DB88-6E9147C34309}" dt="2021-04-12T16:59:41.702" v="9" actId="20577"/>
          <ac:spMkLst>
            <pc:docMk/>
            <pc:sldMk cId="3838927830" sldId="272"/>
            <ac:spMk id="13316" creationId="{9501A782-CBC6-4E5B-ABCB-38687B2FBEBD}"/>
          </ac:spMkLst>
        </pc:spChg>
      </pc:sldChg>
      <pc:sldChg chg="modSp add">
        <pc:chgData name="Communication" userId="S::communication@fondation-merimee.org::3b995798-70b1-406f-900e-88e9aa089cb4" providerId="AD" clId="Web-{1D93BD9F-A0E9-2000-DB88-6E9147C34309}" dt="2021-04-12T17:00:06.484" v="16" actId="20577"/>
        <pc:sldMkLst>
          <pc:docMk/>
          <pc:sldMk cId="1813048870" sldId="273"/>
        </pc:sldMkLst>
        <pc:spChg chg="mod">
          <ac:chgData name="Communication" userId="S::communication@fondation-merimee.org::3b995798-70b1-406f-900e-88e9aa089cb4" providerId="AD" clId="Web-{1D93BD9F-A0E9-2000-DB88-6E9147C34309}" dt="2021-04-12T17:00:06.484" v="16" actId="20577"/>
          <ac:spMkLst>
            <pc:docMk/>
            <pc:sldMk cId="1813048870" sldId="273"/>
            <ac:spMk id="13316" creationId="{9501A782-CBC6-4E5B-ABCB-38687B2FBEBD}"/>
          </ac:spMkLst>
        </pc:spChg>
      </pc:sldChg>
      <pc:sldChg chg="modSp add">
        <pc:chgData name="Communication" userId="S::communication@fondation-merimee.org::3b995798-70b1-406f-900e-88e9aa089cb4" providerId="AD" clId="Web-{1D93BD9F-A0E9-2000-DB88-6E9147C34309}" dt="2021-04-12T17:00:15.859" v="19" actId="20577"/>
        <pc:sldMkLst>
          <pc:docMk/>
          <pc:sldMk cId="3154634250" sldId="274"/>
        </pc:sldMkLst>
        <pc:spChg chg="mod">
          <ac:chgData name="Communication" userId="S::communication@fondation-merimee.org::3b995798-70b1-406f-900e-88e9aa089cb4" providerId="AD" clId="Web-{1D93BD9F-A0E9-2000-DB88-6E9147C34309}" dt="2021-04-12T17:00:15.859" v="19" actId="20577"/>
          <ac:spMkLst>
            <pc:docMk/>
            <pc:sldMk cId="3154634250" sldId="274"/>
            <ac:spMk id="13316" creationId="{9501A782-CBC6-4E5B-ABCB-38687B2FBEBD}"/>
          </ac:spMkLst>
        </pc:spChg>
      </pc:sldChg>
      <pc:sldChg chg="modSp add">
        <pc:chgData name="Communication" userId="S::communication@fondation-merimee.org::3b995798-70b1-406f-900e-88e9aa089cb4" providerId="AD" clId="Web-{1D93BD9F-A0E9-2000-DB88-6E9147C34309}" dt="2021-04-12T17:00:23.625" v="22" actId="20577"/>
        <pc:sldMkLst>
          <pc:docMk/>
          <pc:sldMk cId="3531764061" sldId="275"/>
        </pc:sldMkLst>
        <pc:spChg chg="mod">
          <ac:chgData name="Communication" userId="S::communication@fondation-merimee.org::3b995798-70b1-406f-900e-88e9aa089cb4" providerId="AD" clId="Web-{1D93BD9F-A0E9-2000-DB88-6E9147C34309}" dt="2021-04-12T17:00:23.625" v="22" actId="20577"/>
          <ac:spMkLst>
            <pc:docMk/>
            <pc:sldMk cId="3531764061" sldId="275"/>
            <ac:spMk id="13316" creationId="{9501A782-CBC6-4E5B-ABCB-38687B2FBEBD}"/>
          </ac:spMkLst>
        </pc:spChg>
      </pc:sldChg>
      <pc:sldChg chg="modSp add">
        <pc:chgData name="Communication" userId="S::communication@fondation-merimee.org::3b995798-70b1-406f-900e-88e9aa089cb4" providerId="AD" clId="Web-{1D93BD9F-A0E9-2000-DB88-6E9147C34309}" dt="2021-04-12T17:02:03.612" v="41" actId="20577"/>
        <pc:sldMkLst>
          <pc:docMk/>
          <pc:sldMk cId="1864135437" sldId="276"/>
        </pc:sldMkLst>
        <pc:spChg chg="mod">
          <ac:chgData name="Communication" userId="S::communication@fondation-merimee.org::3b995798-70b1-406f-900e-88e9aa089cb4" providerId="AD" clId="Web-{1D93BD9F-A0E9-2000-DB88-6E9147C34309}" dt="2021-04-12T17:02:03.612" v="41" actId="20577"/>
          <ac:spMkLst>
            <pc:docMk/>
            <pc:sldMk cId="1864135437" sldId="276"/>
            <ac:spMk id="13316" creationId="{9501A782-CBC6-4E5B-ABCB-38687B2FBEBD}"/>
          </ac:spMkLst>
        </pc:spChg>
      </pc:sldChg>
      <pc:sldChg chg="modSp add">
        <pc:chgData name="Communication" userId="S::communication@fondation-merimee.org::3b995798-70b1-406f-900e-88e9aa089cb4" providerId="AD" clId="Web-{1D93BD9F-A0E9-2000-DB88-6E9147C34309}" dt="2021-04-12T17:03:19.724" v="58" actId="20577"/>
        <pc:sldMkLst>
          <pc:docMk/>
          <pc:sldMk cId="2427050926" sldId="277"/>
        </pc:sldMkLst>
        <pc:spChg chg="mod">
          <ac:chgData name="Communication" userId="S::communication@fondation-merimee.org::3b995798-70b1-406f-900e-88e9aa089cb4" providerId="AD" clId="Web-{1D93BD9F-A0E9-2000-DB88-6E9147C34309}" dt="2021-04-12T17:03:19.724" v="58" actId="20577"/>
          <ac:spMkLst>
            <pc:docMk/>
            <pc:sldMk cId="2427050926" sldId="277"/>
            <ac:spMk id="13316" creationId="{9501A782-CBC6-4E5B-ABCB-38687B2FBEBD}"/>
          </ac:spMkLst>
        </pc:spChg>
      </pc:sldChg>
      <pc:sldChg chg="modSp add">
        <pc:chgData name="Communication" userId="S::communication@fondation-merimee.org::3b995798-70b1-406f-900e-88e9aa089cb4" providerId="AD" clId="Web-{1D93BD9F-A0E9-2000-DB88-6E9147C34309}" dt="2021-04-12T17:03:33.302" v="62" actId="20577"/>
        <pc:sldMkLst>
          <pc:docMk/>
          <pc:sldMk cId="1209417562" sldId="278"/>
        </pc:sldMkLst>
        <pc:spChg chg="mod">
          <ac:chgData name="Communication" userId="S::communication@fondation-merimee.org::3b995798-70b1-406f-900e-88e9aa089cb4" providerId="AD" clId="Web-{1D93BD9F-A0E9-2000-DB88-6E9147C34309}" dt="2021-04-12T17:03:33.302" v="62" actId="20577"/>
          <ac:spMkLst>
            <pc:docMk/>
            <pc:sldMk cId="1209417562" sldId="278"/>
            <ac:spMk id="13316" creationId="{9501A782-CBC6-4E5B-ABCB-38687B2FBEBD}"/>
          </ac:spMkLst>
        </pc:spChg>
      </pc:sldChg>
      <pc:sldChg chg="modSp add">
        <pc:chgData name="Communication" userId="S::communication@fondation-merimee.org::3b995798-70b1-406f-900e-88e9aa089cb4" providerId="AD" clId="Web-{1D93BD9F-A0E9-2000-DB88-6E9147C34309}" dt="2021-04-12T17:03:39.834" v="63" actId="20577"/>
        <pc:sldMkLst>
          <pc:docMk/>
          <pc:sldMk cId="183583745" sldId="279"/>
        </pc:sldMkLst>
        <pc:spChg chg="mod">
          <ac:chgData name="Communication" userId="S::communication@fondation-merimee.org::3b995798-70b1-406f-900e-88e9aa089cb4" providerId="AD" clId="Web-{1D93BD9F-A0E9-2000-DB88-6E9147C34309}" dt="2021-04-12T17:03:39.834" v="63" actId="20577"/>
          <ac:spMkLst>
            <pc:docMk/>
            <pc:sldMk cId="183583745" sldId="279"/>
            <ac:spMk id="13316" creationId="{9501A782-CBC6-4E5B-ABCB-38687B2FBEBD}"/>
          </ac:spMkLst>
        </pc:spChg>
      </pc:sldChg>
    </pc:docChg>
  </pc:docChgLst>
  <pc:docChgLst>
    <pc:chgData name="Communication" userId="S::communication@fondation-merimee.org::3b995798-70b1-406f-900e-88e9aa089cb4" providerId="AD" clId="Web-{C15D2814-3B30-71A4-28EB-DFD23A665437}"/>
    <pc:docChg chg="modSld">
      <pc:chgData name="Communication" userId="S::communication@fondation-merimee.org::3b995798-70b1-406f-900e-88e9aa089cb4" providerId="AD" clId="Web-{C15D2814-3B30-71A4-28EB-DFD23A665437}" dt="2021-04-13T09:18:04.540" v="0"/>
      <pc:docMkLst>
        <pc:docMk/>
      </pc:docMkLst>
      <pc:sldChg chg="modSp">
        <pc:chgData name="Communication" userId="S::communication@fondation-merimee.org::3b995798-70b1-406f-900e-88e9aa089cb4" providerId="AD" clId="Web-{C15D2814-3B30-71A4-28EB-DFD23A665437}" dt="2021-04-13T09:18:04.540" v="0"/>
        <pc:sldMkLst>
          <pc:docMk/>
          <pc:sldMk cId="959059622" sldId="280"/>
        </pc:sldMkLst>
        <pc:graphicFrameChg chg="modGraphic">
          <ac:chgData name="Communication" userId="S::communication@fondation-merimee.org::3b995798-70b1-406f-900e-88e9aa089cb4" providerId="AD" clId="Web-{C15D2814-3B30-71A4-28EB-DFD23A665437}" dt="2021-04-13T09:18:04.540" v="0"/>
          <ac:graphicFrameMkLst>
            <pc:docMk/>
            <pc:sldMk cId="959059622" sldId="280"/>
            <ac:graphicFrameMk id="6" creationId="{D905BAA9-9F13-4B0E-B00C-E8AA947E7383}"/>
          </ac:graphicFrameMkLst>
        </pc:graphicFrameChg>
      </pc:sldChg>
    </pc:docChg>
  </pc:docChgLst>
  <pc:docChgLst>
    <pc:chgData name="Communication" userId="S::communication@fondation-merimee.org::3b995798-70b1-406f-900e-88e9aa089cb4" providerId="AD" clId="Web-{EFC8BD9F-60CD-2000-DB88-6EE1A7D0751B}"/>
    <pc:docChg chg="modSld">
      <pc:chgData name="Communication" userId="S::communication@fondation-merimee.org::3b995798-70b1-406f-900e-88e9aa089cb4" providerId="AD" clId="Web-{EFC8BD9F-60CD-2000-DB88-6EE1A7D0751B}" dt="2021-04-13T08:43:22.408" v="95"/>
      <pc:docMkLst>
        <pc:docMk/>
      </pc:docMkLst>
      <pc:sldChg chg="modSp">
        <pc:chgData name="Communication" userId="S::communication@fondation-merimee.org::3b995798-70b1-406f-900e-88e9aa089cb4" providerId="AD" clId="Web-{EFC8BD9F-60CD-2000-DB88-6EE1A7D0751B}" dt="2021-04-13T08:43:22.408" v="95"/>
        <pc:sldMkLst>
          <pc:docMk/>
          <pc:sldMk cId="959059622" sldId="280"/>
        </pc:sldMkLst>
        <pc:graphicFrameChg chg="mod modGraphic">
          <ac:chgData name="Communication" userId="S::communication@fondation-merimee.org::3b995798-70b1-406f-900e-88e9aa089cb4" providerId="AD" clId="Web-{EFC8BD9F-60CD-2000-DB88-6EE1A7D0751B}" dt="2021-04-13T08:43:22.408" v="95"/>
          <ac:graphicFrameMkLst>
            <pc:docMk/>
            <pc:sldMk cId="959059622" sldId="280"/>
            <ac:graphicFrameMk id="6" creationId="{D905BAA9-9F13-4B0E-B00C-E8AA947E7383}"/>
          </ac:graphicFrameMkLst>
        </pc:graphicFrameChg>
      </pc:sldChg>
    </pc:docChg>
  </pc:docChgLst>
  <pc:docChgLst>
    <pc:chgData name="Communication" userId="S::communication@fondation-merimee.org::3b995798-70b1-406f-900e-88e9aa089cb4" providerId="AD" clId="Web-{D95C876A-5D62-79E2-864F-6C43B1BC73E2}"/>
    <pc:docChg chg="addSld modSld addMainMaster modMainMaster">
      <pc:chgData name="Communication" userId="S::communication@fondation-merimee.org::3b995798-70b1-406f-900e-88e9aa089cb4" providerId="AD" clId="Web-{D95C876A-5D62-79E2-864F-6C43B1BC73E2}" dt="2021-04-12T16:48:19.114" v="20" actId="20577"/>
      <pc:docMkLst>
        <pc:docMk/>
      </pc:docMkLst>
      <pc:sldChg chg="addSp delSp modSp add">
        <pc:chgData name="Communication" userId="S::communication@fondation-merimee.org::3b995798-70b1-406f-900e-88e9aa089cb4" providerId="AD" clId="Web-{D95C876A-5D62-79E2-864F-6C43B1BC73E2}" dt="2021-04-12T16:48:19.114" v="20" actId="20577"/>
        <pc:sldMkLst>
          <pc:docMk/>
          <pc:sldMk cId="2923750593" sldId="271"/>
        </pc:sldMkLst>
        <pc:spChg chg="mod">
          <ac:chgData name="Communication" userId="S::communication@fondation-merimee.org::3b995798-70b1-406f-900e-88e9aa089cb4" providerId="AD" clId="Web-{D95C876A-5D62-79E2-864F-6C43B1BC73E2}" dt="2021-04-12T16:48:19.114" v="20" actId="20577"/>
          <ac:spMkLst>
            <pc:docMk/>
            <pc:sldMk cId="2923750593" sldId="271"/>
            <ac:spMk id="3075" creationId="{B6E7DF42-90E0-4DE9-936C-1C102A5B426A}"/>
          </ac:spMkLst>
        </pc:spChg>
        <pc:spChg chg="mod">
          <ac:chgData name="Communication" userId="S::communication@fondation-merimee.org::3b995798-70b1-406f-900e-88e9aa089cb4" providerId="AD" clId="Web-{D95C876A-5D62-79E2-864F-6C43B1BC73E2}" dt="2021-04-12T16:47:52.051" v="10" actId="20577"/>
          <ac:spMkLst>
            <pc:docMk/>
            <pc:sldMk cId="2923750593" sldId="271"/>
            <ac:spMk id="3076" creationId="{041903AA-C2BA-4DBA-8B61-5D1EF3D9E7D5}"/>
          </ac:spMkLst>
        </pc:spChg>
        <pc:spChg chg="mod">
          <ac:chgData name="Communication" userId="S::communication@fondation-merimee.org::3b995798-70b1-406f-900e-88e9aa089cb4" providerId="AD" clId="Web-{D95C876A-5D62-79E2-864F-6C43B1BC73E2}" dt="2021-04-12T16:48:10.926" v="14" actId="20577"/>
          <ac:spMkLst>
            <pc:docMk/>
            <pc:sldMk cId="2923750593" sldId="271"/>
            <ac:spMk id="3077" creationId="{0E6AB979-AC00-483E-9C16-3AB16A2C3364}"/>
          </ac:spMkLst>
        </pc:spChg>
        <pc:picChg chg="add">
          <ac:chgData name="Communication" userId="S::communication@fondation-merimee.org::3b995798-70b1-406f-900e-88e9aa089cb4" providerId="AD" clId="Web-{D95C876A-5D62-79E2-864F-6C43B1BC73E2}" dt="2021-04-12T16:47:39.394" v="7"/>
          <ac:picMkLst>
            <pc:docMk/>
            <pc:sldMk cId="2923750593" sldId="271"/>
            <ac:picMk id="3" creationId="{9C19FE71-5938-4CDD-A155-F2911C5EE091}"/>
          </ac:picMkLst>
        </pc:picChg>
        <pc:picChg chg="add del">
          <ac:chgData name="Communication" userId="S::communication@fondation-merimee.org::3b995798-70b1-406f-900e-88e9aa089cb4" providerId="AD" clId="Web-{D95C876A-5D62-79E2-864F-6C43B1BC73E2}" dt="2021-04-12T16:47:43.848" v="9"/>
          <ac:picMkLst>
            <pc:docMk/>
            <pc:sldMk cId="2923750593" sldId="271"/>
            <ac:picMk id="4" creationId="{5E8AC818-1665-4060-9E9B-37917D16BA53}"/>
          </ac:picMkLst>
        </pc:picChg>
      </pc:sldChg>
      <pc:sldMasterChg chg="modSldLayout">
        <pc:chgData name="Communication" userId="S::communication@fondation-merimee.org::3b995798-70b1-406f-900e-88e9aa089cb4" providerId="AD" clId="Web-{D95C876A-5D62-79E2-864F-6C43B1BC73E2}" dt="2021-04-12T16:47:04.784" v="0"/>
        <pc:sldMasterMkLst>
          <pc:docMk/>
          <pc:sldMasterMk cId="0" sldId="2147483648"/>
        </pc:sldMasterMkLst>
        <pc:sldLayoutChg chg="replId">
          <pc:chgData name="Communication" userId="S::communication@fondation-merimee.org::3b995798-70b1-406f-900e-88e9aa089cb4" providerId="AD" clId="Web-{D95C876A-5D62-79E2-864F-6C43B1BC73E2}" dt="2021-04-12T16:47:04.784" v="0"/>
          <pc:sldLayoutMkLst>
            <pc:docMk/>
            <pc:sldMasterMk cId="0" sldId="2147483648"/>
            <pc:sldLayoutMk cId="0" sldId="2147483662"/>
          </pc:sldLayoutMkLst>
        </pc:sldLayoutChg>
      </pc:sldMasterChg>
      <pc:sldMasterChg chg="add addSldLayout">
        <pc:chgData name="Communication" userId="S::communication@fondation-merimee.org::3b995798-70b1-406f-900e-88e9aa089cb4" providerId="AD" clId="Web-{D95C876A-5D62-79E2-864F-6C43B1BC73E2}" dt="2021-04-12T16:47:04.784" v="0"/>
        <pc:sldMasterMkLst>
          <pc:docMk/>
          <pc:sldMasterMk cId="0" sldId="2147483661"/>
        </pc:sldMasterMkLst>
        <pc:sldLayoutChg chg="add">
          <pc:chgData name="Communication" userId="S::communication@fondation-merimee.org::3b995798-70b1-406f-900e-88e9aa089cb4" providerId="AD" clId="Web-{D95C876A-5D62-79E2-864F-6C43B1BC73E2}" dt="2021-04-12T16:47:04.784" v="0"/>
          <pc:sldLayoutMkLst>
            <pc:docMk/>
            <pc:sldMasterMk cId="0" sldId="2147483661"/>
            <pc:sldLayoutMk cId="906379902" sldId="2147483649"/>
          </pc:sldLayoutMkLst>
        </pc:sldLayoutChg>
        <pc:sldLayoutChg chg="add">
          <pc:chgData name="Communication" userId="S::communication@fondation-merimee.org::3b995798-70b1-406f-900e-88e9aa089cb4" providerId="AD" clId="Web-{D95C876A-5D62-79E2-864F-6C43B1BC73E2}" dt="2021-04-12T16:47:04.784" v="0"/>
          <pc:sldLayoutMkLst>
            <pc:docMk/>
            <pc:sldMasterMk cId="0" sldId="2147483661"/>
            <pc:sldLayoutMk cId="2315509628" sldId="2147483650"/>
          </pc:sldLayoutMkLst>
        </pc:sldLayoutChg>
        <pc:sldLayoutChg chg="add">
          <pc:chgData name="Communication" userId="S::communication@fondation-merimee.org::3b995798-70b1-406f-900e-88e9aa089cb4" providerId="AD" clId="Web-{D95C876A-5D62-79E2-864F-6C43B1BC73E2}" dt="2021-04-12T16:47:04.784" v="0"/>
          <pc:sldLayoutMkLst>
            <pc:docMk/>
            <pc:sldMasterMk cId="0" sldId="2147483661"/>
            <pc:sldLayoutMk cId="3232646824" sldId="2147483651"/>
          </pc:sldLayoutMkLst>
        </pc:sldLayoutChg>
        <pc:sldLayoutChg chg="add">
          <pc:chgData name="Communication" userId="S::communication@fondation-merimee.org::3b995798-70b1-406f-900e-88e9aa089cb4" providerId="AD" clId="Web-{D95C876A-5D62-79E2-864F-6C43B1BC73E2}" dt="2021-04-12T16:47:04.784" v="0"/>
          <pc:sldLayoutMkLst>
            <pc:docMk/>
            <pc:sldMasterMk cId="0" sldId="2147483661"/>
            <pc:sldLayoutMk cId="3399899783" sldId="2147483652"/>
          </pc:sldLayoutMkLst>
        </pc:sldLayoutChg>
        <pc:sldLayoutChg chg="add">
          <pc:chgData name="Communication" userId="S::communication@fondation-merimee.org::3b995798-70b1-406f-900e-88e9aa089cb4" providerId="AD" clId="Web-{D95C876A-5D62-79E2-864F-6C43B1BC73E2}" dt="2021-04-12T16:47:04.784" v="0"/>
          <pc:sldLayoutMkLst>
            <pc:docMk/>
            <pc:sldMasterMk cId="0" sldId="2147483661"/>
            <pc:sldLayoutMk cId="1045199546" sldId="2147483653"/>
          </pc:sldLayoutMkLst>
        </pc:sldLayoutChg>
        <pc:sldLayoutChg chg="add">
          <pc:chgData name="Communication" userId="S::communication@fondation-merimee.org::3b995798-70b1-406f-900e-88e9aa089cb4" providerId="AD" clId="Web-{D95C876A-5D62-79E2-864F-6C43B1BC73E2}" dt="2021-04-12T16:47:04.784" v="0"/>
          <pc:sldLayoutMkLst>
            <pc:docMk/>
            <pc:sldMasterMk cId="0" sldId="2147483661"/>
            <pc:sldLayoutMk cId="1318308712" sldId="2147483654"/>
          </pc:sldLayoutMkLst>
        </pc:sldLayoutChg>
        <pc:sldLayoutChg chg="add">
          <pc:chgData name="Communication" userId="S::communication@fondation-merimee.org::3b995798-70b1-406f-900e-88e9aa089cb4" providerId="AD" clId="Web-{D95C876A-5D62-79E2-864F-6C43B1BC73E2}" dt="2021-04-12T16:47:04.784" v="0"/>
          <pc:sldLayoutMkLst>
            <pc:docMk/>
            <pc:sldMasterMk cId="0" sldId="2147483661"/>
            <pc:sldLayoutMk cId="300739146" sldId="2147483655"/>
          </pc:sldLayoutMkLst>
        </pc:sldLayoutChg>
        <pc:sldLayoutChg chg="add">
          <pc:chgData name="Communication" userId="S::communication@fondation-merimee.org::3b995798-70b1-406f-900e-88e9aa089cb4" providerId="AD" clId="Web-{D95C876A-5D62-79E2-864F-6C43B1BC73E2}" dt="2021-04-12T16:47:04.784" v="0"/>
          <pc:sldLayoutMkLst>
            <pc:docMk/>
            <pc:sldMasterMk cId="0" sldId="2147483661"/>
            <pc:sldLayoutMk cId="3236154377" sldId="2147483656"/>
          </pc:sldLayoutMkLst>
        </pc:sldLayoutChg>
        <pc:sldLayoutChg chg="add">
          <pc:chgData name="Communication" userId="S::communication@fondation-merimee.org::3b995798-70b1-406f-900e-88e9aa089cb4" providerId="AD" clId="Web-{D95C876A-5D62-79E2-864F-6C43B1BC73E2}" dt="2021-04-12T16:47:04.784" v="0"/>
          <pc:sldLayoutMkLst>
            <pc:docMk/>
            <pc:sldMasterMk cId="0" sldId="2147483661"/>
            <pc:sldLayoutMk cId="1401803991" sldId="2147483657"/>
          </pc:sldLayoutMkLst>
        </pc:sldLayoutChg>
        <pc:sldLayoutChg chg="add">
          <pc:chgData name="Communication" userId="S::communication@fondation-merimee.org::3b995798-70b1-406f-900e-88e9aa089cb4" providerId="AD" clId="Web-{D95C876A-5D62-79E2-864F-6C43B1BC73E2}" dt="2021-04-12T16:47:04.784" v="0"/>
          <pc:sldLayoutMkLst>
            <pc:docMk/>
            <pc:sldMasterMk cId="0" sldId="2147483661"/>
            <pc:sldLayoutMk cId="3142152281" sldId="2147483658"/>
          </pc:sldLayoutMkLst>
        </pc:sldLayoutChg>
        <pc:sldLayoutChg chg="add">
          <pc:chgData name="Communication" userId="S::communication@fondation-merimee.org::3b995798-70b1-406f-900e-88e9aa089cb4" providerId="AD" clId="Web-{D95C876A-5D62-79E2-864F-6C43B1BC73E2}" dt="2021-04-12T16:47:04.784" v="0"/>
          <pc:sldLayoutMkLst>
            <pc:docMk/>
            <pc:sldMasterMk cId="0" sldId="2147483661"/>
            <pc:sldLayoutMk cId="2355308267" sldId="2147483659"/>
          </pc:sldLayoutMkLst>
        </pc:sldLayoutChg>
        <pc:sldLayoutChg chg="add">
          <pc:chgData name="Communication" userId="S::communication@fondation-merimee.org::3b995798-70b1-406f-900e-88e9aa089cb4" providerId="AD" clId="Web-{D95C876A-5D62-79E2-864F-6C43B1BC73E2}" dt="2021-04-12T16:47:04.784" v="0"/>
          <pc:sldLayoutMkLst>
            <pc:docMk/>
            <pc:sldMasterMk cId="0" sldId="2147483661"/>
            <pc:sldLayoutMk cId="1679229156" sldId="2147483660"/>
          </pc:sldLayoutMkLst>
        </pc:sldLayoutChg>
      </pc:sldMasterChg>
    </pc:docChg>
  </pc:docChgLst>
  <pc:docChgLst>
    <pc:chgData name="Communication" userId="S::communication@fondation-merimee.org::3b995798-70b1-406f-900e-88e9aa089cb4" providerId="AD" clId="Web-{A2C7BD9F-B095-2000-DB88-66B1B1FEC11C}"/>
    <pc:docChg chg="addSld modSld">
      <pc:chgData name="Communication" userId="S::communication@fondation-merimee.org::3b995798-70b1-406f-900e-88e9aa089cb4" providerId="AD" clId="Web-{A2C7BD9F-B095-2000-DB88-66B1B1FEC11C}" dt="2021-04-13T08:38:13.777" v="737"/>
      <pc:docMkLst>
        <pc:docMk/>
      </pc:docMkLst>
      <pc:sldChg chg="modSp">
        <pc:chgData name="Communication" userId="S::communication@fondation-merimee.org::3b995798-70b1-406f-900e-88e9aa089cb4" providerId="AD" clId="Web-{A2C7BD9F-B095-2000-DB88-66B1B1FEC11C}" dt="2021-04-13T08:17:10.679" v="3" actId="14100"/>
        <pc:sldMkLst>
          <pc:docMk/>
          <pc:sldMk cId="2923750593" sldId="271"/>
        </pc:sldMkLst>
        <pc:spChg chg="mod">
          <ac:chgData name="Communication" userId="S::communication@fondation-merimee.org::3b995798-70b1-406f-900e-88e9aa089cb4" providerId="AD" clId="Web-{A2C7BD9F-B095-2000-DB88-66B1B1FEC11C}" dt="2021-04-13T08:17:10.679" v="3" actId="14100"/>
          <ac:spMkLst>
            <pc:docMk/>
            <pc:sldMk cId="2923750593" sldId="271"/>
            <ac:spMk id="3075" creationId="{B6E7DF42-90E0-4DE9-936C-1C102A5B426A}"/>
          </ac:spMkLst>
        </pc:spChg>
      </pc:sldChg>
      <pc:sldChg chg="addSp delSp modSp add">
        <pc:chgData name="Communication" userId="S::communication@fondation-merimee.org::3b995798-70b1-406f-900e-88e9aa089cb4" providerId="AD" clId="Web-{A2C7BD9F-B095-2000-DB88-66B1B1FEC11C}" dt="2021-04-13T08:38:13.777" v="737"/>
        <pc:sldMkLst>
          <pc:docMk/>
          <pc:sldMk cId="959059622" sldId="280"/>
        </pc:sldMkLst>
        <pc:spChg chg="mod">
          <ac:chgData name="Communication" userId="S::communication@fondation-merimee.org::3b995798-70b1-406f-900e-88e9aa089cb4" providerId="AD" clId="Web-{A2C7BD9F-B095-2000-DB88-66B1B1FEC11C}" dt="2021-04-13T08:34:55.881" v="689" actId="1076"/>
          <ac:spMkLst>
            <pc:docMk/>
            <pc:sldMk cId="959059622" sldId="280"/>
            <ac:spMk id="23637" creationId="{67582250-066B-41C4-B853-AEB497208DA1}"/>
          </ac:spMkLst>
        </pc:spChg>
        <pc:spChg chg="del">
          <ac:chgData name="Communication" userId="S::communication@fondation-merimee.org::3b995798-70b1-406f-900e-88e9aa089cb4" providerId="AD" clId="Web-{A2C7BD9F-B095-2000-DB88-66B1B1FEC11C}" dt="2021-04-13T08:26:00.131" v="444"/>
          <ac:spMkLst>
            <pc:docMk/>
            <pc:sldMk cId="959059622" sldId="280"/>
            <ac:spMk id="27708" creationId="{E2292174-0BE7-4DFF-A06A-C1FAECADF507}"/>
          </ac:spMkLst>
        </pc:spChg>
        <pc:graphicFrameChg chg="add del mod">
          <ac:chgData name="Communication" userId="S::communication@fondation-merimee.org::3b995798-70b1-406f-900e-88e9aa089cb4" providerId="AD" clId="Web-{A2C7BD9F-B095-2000-DB88-66B1B1FEC11C}" dt="2021-04-13T08:20:19.793" v="327"/>
          <ac:graphicFrameMkLst>
            <pc:docMk/>
            <pc:sldMk cId="959059622" sldId="280"/>
            <ac:graphicFrameMk id="3" creationId="{4CBE56F9-3981-4C19-99E4-97F94C7DBC00}"/>
          </ac:graphicFrameMkLst>
        </pc:graphicFrameChg>
        <pc:graphicFrameChg chg="mod modGraphic">
          <ac:chgData name="Communication" userId="S::communication@fondation-merimee.org::3b995798-70b1-406f-900e-88e9aa089cb4" providerId="AD" clId="Web-{A2C7BD9F-B095-2000-DB88-66B1B1FEC11C}" dt="2021-04-13T08:38:13.777" v="737"/>
          <ac:graphicFrameMkLst>
            <pc:docMk/>
            <pc:sldMk cId="959059622" sldId="280"/>
            <ac:graphicFrameMk id="6" creationId="{D905BAA9-9F13-4B0E-B00C-E8AA947E7383}"/>
          </ac:graphicFrameMkLst>
        </pc:graphicFrameChg>
      </pc:sldChg>
    </pc:docChg>
  </pc:docChgLst>
  <pc:docChgLst>
    <pc:chgData name="Communication" userId="S::communication@fondation-merimee.org::3b995798-70b1-406f-900e-88e9aa089cb4" providerId="AD" clId="Web-{3FC9BD9F-F04F-2000-DA21-8E5D84D45EA6}"/>
    <pc:docChg chg="modSld">
      <pc:chgData name="Communication" userId="S::communication@fondation-merimee.org::3b995798-70b1-406f-900e-88e9aa089cb4" providerId="AD" clId="Web-{3FC9BD9F-F04F-2000-DA21-8E5D84D45EA6}" dt="2021-04-13T08:48:08.741" v="15" actId="20577"/>
      <pc:docMkLst>
        <pc:docMk/>
      </pc:docMkLst>
      <pc:sldChg chg="modSp">
        <pc:chgData name="Communication" userId="S::communication@fondation-merimee.org::3b995798-70b1-406f-900e-88e9aa089cb4" providerId="AD" clId="Web-{3FC9BD9F-F04F-2000-DA21-8E5D84D45EA6}" dt="2021-04-13T08:47:46.178" v="12" actId="20577"/>
        <pc:sldMkLst>
          <pc:docMk/>
          <pc:sldMk cId="1864135437" sldId="276"/>
        </pc:sldMkLst>
        <pc:spChg chg="mod">
          <ac:chgData name="Communication" userId="S::communication@fondation-merimee.org::3b995798-70b1-406f-900e-88e9aa089cb4" providerId="AD" clId="Web-{3FC9BD9F-F04F-2000-DA21-8E5D84D45EA6}" dt="2021-04-13T08:47:46.178" v="12" actId="20577"/>
          <ac:spMkLst>
            <pc:docMk/>
            <pc:sldMk cId="1864135437" sldId="276"/>
            <ac:spMk id="13316" creationId="{9501A782-CBC6-4E5B-ABCB-38687B2FBEBD}"/>
          </ac:spMkLst>
        </pc:spChg>
      </pc:sldChg>
      <pc:sldChg chg="modSp">
        <pc:chgData name="Communication" userId="S::communication@fondation-merimee.org::3b995798-70b1-406f-900e-88e9aa089cb4" providerId="AD" clId="Web-{3FC9BD9F-F04F-2000-DA21-8E5D84D45EA6}" dt="2021-04-13T08:47:59.287" v="13" actId="20577"/>
        <pc:sldMkLst>
          <pc:docMk/>
          <pc:sldMk cId="2427050926" sldId="277"/>
        </pc:sldMkLst>
        <pc:spChg chg="mod">
          <ac:chgData name="Communication" userId="S::communication@fondation-merimee.org::3b995798-70b1-406f-900e-88e9aa089cb4" providerId="AD" clId="Web-{3FC9BD9F-F04F-2000-DA21-8E5D84D45EA6}" dt="2021-04-13T08:47:59.287" v="13" actId="20577"/>
          <ac:spMkLst>
            <pc:docMk/>
            <pc:sldMk cId="2427050926" sldId="277"/>
            <ac:spMk id="13316" creationId="{9501A782-CBC6-4E5B-ABCB-38687B2FBEBD}"/>
          </ac:spMkLst>
        </pc:spChg>
      </pc:sldChg>
      <pc:sldChg chg="modSp">
        <pc:chgData name="Communication" userId="S::communication@fondation-merimee.org::3b995798-70b1-406f-900e-88e9aa089cb4" providerId="AD" clId="Web-{3FC9BD9F-F04F-2000-DA21-8E5D84D45EA6}" dt="2021-04-13T08:48:04.788" v="14" actId="20577"/>
        <pc:sldMkLst>
          <pc:docMk/>
          <pc:sldMk cId="1209417562" sldId="278"/>
        </pc:sldMkLst>
        <pc:spChg chg="mod">
          <ac:chgData name="Communication" userId="S::communication@fondation-merimee.org::3b995798-70b1-406f-900e-88e9aa089cb4" providerId="AD" clId="Web-{3FC9BD9F-F04F-2000-DA21-8E5D84D45EA6}" dt="2021-04-13T08:48:04.788" v="14" actId="20577"/>
          <ac:spMkLst>
            <pc:docMk/>
            <pc:sldMk cId="1209417562" sldId="278"/>
            <ac:spMk id="13316" creationId="{9501A782-CBC6-4E5B-ABCB-38687B2FBEBD}"/>
          </ac:spMkLst>
        </pc:spChg>
      </pc:sldChg>
      <pc:sldChg chg="modSp">
        <pc:chgData name="Communication" userId="S::communication@fondation-merimee.org::3b995798-70b1-406f-900e-88e9aa089cb4" providerId="AD" clId="Web-{3FC9BD9F-F04F-2000-DA21-8E5D84D45EA6}" dt="2021-04-13T08:48:08.741" v="15" actId="20577"/>
        <pc:sldMkLst>
          <pc:docMk/>
          <pc:sldMk cId="183583745" sldId="279"/>
        </pc:sldMkLst>
        <pc:spChg chg="mod">
          <ac:chgData name="Communication" userId="S::communication@fondation-merimee.org::3b995798-70b1-406f-900e-88e9aa089cb4" providerId="AD" clId="Web-{3FC9BD9F-F04F-2000-DA21-8E5D84D45EA6}" dt="2021-04-13T08:48:08.741" v="15" actId="20577"/>
          <ac:spMkLst>
            <pc:docMk/>
            <pc:sldMk cId="183583745" sldId="279"/>
            <ac:spMk id="13316" creationId="{9501A782-CBC6-4E5B-ABCB-38687B2FBEBD}"/>
          </ac:spMkLst>
        </pc:spChg>
      </pc:sldChg>
      <pc:sldChg chg="modSp">
        <pc:chgData name="Communication" userId="S::communication@fondation-merimee.org::3b995798-70b1-406f-900e-88e9aa089cb4" providerId="AD" clId="Web-{3FC9BD9F-F04F-2000-DA21-8E5D84D45EA6}" dt="2021-04-13T08:46:22.316" v="10" actId="1076"/>
        <pc:sldMkLst>
          <pc:docMk/>
          <pc:sldMk cId="959059622" sldId="280"/>
        </pc:sldMkLst>
        <pc:spChg chg="mod">
          <ac:chgData name="Communication" userId="S::communication@fondation-merimee.org::3b995798-70b1-406f-900e-88e9aa089cb4" providerId="AD" clId="Web-{3FC9BD9F-F04F-2000-DA21-8E5D84D45EA6}" dt="2021-04-13T08:45:52.034" v="5" actId="1076"/>
          <ac:spMkLst>
            <pc:docMk/>
            <pc:sldMk cId="959059622" sldId="280"/>
            <ac:spMk id="23637" creationId="{67582250-066B-41C4-B853-AEB497208DA1}"/>
          </ac:spMkLst>
        </pc:spChg>
        <pc:graphicFrameChg chg="mod modGraphic">
          <ac:chgData name="Communication" userId="S::communication@fondation-merimee.org::3b995798-70b1-406f-900e-88e9aa089cb4" providerId="AD" clId="Web-{3FC9BD9F-F04F-2000-DA21-8E5D84D45EA6}" dt="2021-04-13T08:46:22.316" v="10" actId="1076"/>
          <ac:graphicFrameMkLst>
            <pc:docMk/>
            <pc:sldMk cId="959059622" sldId="280"/>
            <ac:graphicFrameMk id="6" creationId="{D905BAA9-9F13-4B0E-B00C-E8AA947E7383}"/>
          </ac:graphicFrameMkLst>
        </pc:graphicFrameChg>
      </pc:sldChg>
    </pc:docChg>
  </pc:docChgLst>
  <pc:docChgLst>
    <pc:chgData name="Communication" userId="S::communication@fondation-merimee.org::3b995798-70b1-406f-900e-88e9aa089cb4" providerId="AD" clId="Web-{E592BD9F-E078-2000-DA21-879DFCB31B97}"/>
    <pc:docChg chg="delSld">
      <pc:chgData name="Communication" userId="S::communication@fondation-merimee.org::3b995798-70b1-406f-900e-88e9aa089cb4" providerId="AD" clId="Web-{E592BD9F-E078-2000-DA21-879DFCB31B97}" dt="2021-04-12T16:57:49.511" v="0"/>
      <pc:docMkLst>
        <pc:docMk/>
      </pc:docMkLst>
      <pc:sldChg chg="del">
        <pc:chgData name="Communication" userId="S::communication@fondation-merimee.org::3b995798-70b1-406f-900e-88e9aa089cb4" providerId="AD" clId="Web-{E592BD9F-E078-2000-DA21-879DFCB31B97}" dt="2021-04-12T16:57:49.511" v="0"/>
        <pc:sldMkLst>
          <pc:docMk/>
          <pc:sldMk cId="0" sldId="256"/>
        </pc:sldMkLst>
      </pc:sldChg>
    </pc:docChg>
  </pc:docChgLst>
  <pc:docChgLst>
    <pc:chgData name="Communication" userId="S::communication@fondation-merimee.org::3b995798-70b1-406f-900e-88e9aa089cb4" providerId="AD" clId="Web-{91CDBD9F-200C-2000-DB88-65B64FB4FA0A}"/>
    <pc:docChg chg="modSld">
      <pc:chgData name="Communication" userId="S::communication@fondation-merimee.org::3b995798-70b1-406f-900e-88e9aa089cb4" providerId="AD" clId="Web-{91CDBD9F-200C-2000-DB88-65B64FB4FA0A}" dt="2021-04-13T10:05:42.865" v="0"/>
      <pc:docMkLst>
        <pc:docMk/>
      </pc:docMkLst>
      <pc:sldChg chg="modSp">
        <pc:chgData name="Communication" userId="S::communication@fondation-merimee.org::3b995798-70b1-406f-900e-88e9aa089cb4" providerId="AD" clId="Web-{91CDBD9F-200C-2000-DB88-65B64FB4FA0A}" dt="2021-04-13T10:05:42.865" v="0"/>
        <pc:sldMkLst>
          <pc:docMk/>
          <pc:sldMk cId="959059622" sldId="280"/>
        </pc:sldMkLst>
        <pc:graphicFrameChg chg="modGraphic">
          <ac:chgData name="Communication" userId="S::communication@fondation-merimee.org::3b995798-70b1-406f-900e-88e9aa089cb4" providerId="AD" clId="Web-{91CDBD9F-200C-2000-DB88-65B64FB4FA0A}" dt="2021-04-13T10:05:42.865" v="0"/>
          <ac:graphicFrameMkLst>
            <pc:docMk/>
            <pc:sldMk cId="959059622" sldId="280"/>
            <ac:graphicFrameMk id="6" creationId="{D905BAA9-9F13-4B0E-B00C-E8AA947E7383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" name="Shape 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49876500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Calibri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e l'image des diapositives 1">
            <a:extLst>
              <a:ext uri="{FF2B5EF4-FFF2-40B4-BE49-F238E27FC236}">
                <a16:creationId xmlns:a16="http://schemas.microsoft.com/office/drawing/2014/main" id="{E0FB4F6F-A5C9-4758-931C-A02055E8030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ce réservé des commentaires 2">
            <a:extLst>
              <a:ext uri="{FF2B5EF4-FFF2-40B4-BE49-F238E27FC236}">
                <a16:creationId xmlns:a16="http://schemas.microsoft.com/office/drawing/2014/main" id="{8581494D-8A5B-46ED-8173-410CF6F63C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4100" name="Espace réservé du numéro de diapositive 3">
            <a:extLst>
              <a:ext uri="{FF2B5EF4-FFF2-40B4-BE49-F238E27FC236}">
                <a16:creationId xmlns:a16="http://schemas.microsoft.com/office/drawing/2014/main" id="{9CEE58B5-07F2-4CED-8A9B-0897F0B7BAD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616CFD5-7814-412B-A3C2-C6F324545EE5}" type="slidenum">
              <a:rPr lang="fr-FR" altLang="fr-FR">
                <a:latin typeface="Calibri" panose="020F0502020204030204" pitchFamily="34" charset="0"/>
              </a:rPr>
              <a:pPr/>
              <a:t>1</a:t>
            </a:fld>
            <a:endParaRPr lang="fr-FR" altLang="fr-F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788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8D0317-AC67-4B6E-B31C-AEDA8377A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99BB5-C28E-49FC-9E3B-71B788AD6854}" type="datetimeFigureOut">
              <a:rPr lang="fr-FR"/>
              <a:pPr>
                <a:defRPr/>
              </a:pPr>
              <a:t>03/02/2025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12F90E-FD08-4E28-AB93-A8B8DDC4D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0B5C6A2-E6F9-4DB2-8389-42B7BF503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2BF85D-86CA-41F9-B057-52E4484854D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06379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E7CF07-07A4-4FF4-A173-EA4449E3B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4F14D-4B9C-432A-B3AF-BFD368635D9A}" type="datetimeFigureOut">
              <a:rPr lang="fr-FR"/>
              <a:pPr>
                <a:defRPr/>
              </a:pPr>
              <a:t>03/02/2025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90ABB6-D5FA-4134-ABF0-BB069FA17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4C6377-AF07-4FAB-B54B-F445384C9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B61EC-4465-4677-AC76-5D3E973A4A2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4215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BAD38E-5DA4-4BE6-9B28-77B3E757F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E8CAF-FDF1-4F2C-A291-2B6D2B82E82D}" type="datetimeFigureOut">
              <a:rPr lang="fr-FR"/>
              <a:pPr>
                <a:defRPr/>
              </a:pPr>
              <a:t>03/02/2025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6A9350-17B5-42C6-AAC6-4C411A9FA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1C18AB-8F31-4FE3-AAD8-535F99776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11BCF5-230C-4160-B1BE-4FCED0FCFB7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55308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E23907-1B0C-42DA-89C0-AF012A8D1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43A5C-3714-4314-A49B-DB11D22021E6}" type="datetimeFigureOut">
              <a:rPr lang="fr-FR"/>
              <a:pPr>
                <a:defRPr/>
              </a:pPr>
              <a:t>03/02/2025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D134A9A-E637-4AE4-8E55-BF27C377C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B4AB37-8D6C-4BC1-AA23-302697BCE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E4C8FC-7CE3-4A82-A9BC-FB9A1C982DC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79229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617C56-212E-4C37-AE18-20BD49855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126E7-372F-46A4-8503-C3BCD79574E5}" type="datetimeFigureOut">
              <a:rPr lang="fr-FR"/>
              <a:pPr>
                <a:defRPr/>
              </a:pPr>
              <a:t>03/02/2025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CE056B-593A-47B8-9CE9-30B7AC5CE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DD6F3BF-82F0-4565-8DB0-EEE6ED938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A50D22-A949-4070-8A53-00955DD0A84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15509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C895E2-900F-490F-81AC-AE9966ABF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F12E5-4116-46B9-9D58-E34E30953A98}" type="datetimeFigureOut">
              <a:rPr lang="fr-FR"/>
              <a:pPr>
                <a:defRPr/>
              </a:pPr>
              <a:t>03/02/2025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26E68C6-01CC-4C81-8AAB-CF15D5388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23FFF5-4973-41AD-B382-629455E68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195A0C-B898-44C7-B62D-92373160A55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32646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48F76EEE-25CF-4BA8-91BA-C8BF0257F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F7E27-8376-4969-8125-BAE9CC993348}" type="datetimeFigureOut">
              <a:rPr lang="fr-FR"/>
              <a:pPr>
                <a:defRPr/>
              </a:pPr>
              <a:t>03/02/2025</a:t>
            </a:fld>
            <a:endParaRPr 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13C9DC75-A02A-498E-94C3-992119F8D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48E71D1F-9037-414D-8799-7BA0EF6E7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18CDA-EA1E-464A-91E4-234BC18FAFD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99899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81F89A78-0431-4FA1-BACE-BA88F1D69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EF145-6490-4FFD-BADF-3B3AFD46C103}" type="datetimeFigureOut">
              <a:rPr lang="fr-FR"/>
              <a:pPr>
                <a:defRPr/>
              </a:pPr>
              <a:t>03/02/2025</a:t>
            </a:fld>
            <a:endParaRPr lang="fr-FR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D0F3C4A3-CC14-4993-AE5C-68ACF6DDE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BE87EEC-04BC-45C2-81C8-9146BFCA9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8C8BBC-64BD-40B7-A7A8-AD42065ABFF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45199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EC000BE8-6E76-417C-93EF-DEB61A3AC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CAA23-60EA-4649-B744-D8DFBCA8F383}" type="datetimeFigureOut">
              <a:rPr lang="fr-FR"/>
              <a:pPr>
                <a:defRPr/>
              </a:pPr>
              <a:t>03/02/2025</a:t>
            </a:fld>
            <a:endParaRPr lang="fr-FR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67F7AB70-2167-497E-AD01-978DFE7FE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0F1F632B-90C3-4CC4-B502-634178A8B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EADA8-E6F6-430D-AB9B-43150EE76EE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18308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/>
          <p:cNvSpPr>
            <a:spLocks noGrp="1"/>
          </p:cNvSpPr>
          <p:nvPr>
            <p:ph type="pic" sz="quarter" idx="13"/>
          </p:nvPr>
        </p:nvSpPr>
        <p:spPr>
          <a:xfrm>
            <a:off x="467544" y="260648"/>
            <a:ext cx="7920037" cy="5976938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6D5BDD3D-6370-427A-B720-15461A823C8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137CA-B092-4A6E-BC29-F4FF20CF09B8}" type="datetimeFigureOut">
              <a:rPr lang="fr-FR"/>
              <a:pPr>
                <a:defRPr/>
              </a:pPr>
              <a:t>03/02/2025</a:t>
            </a:fld>
            <a:endParaRPr lang="fr-FR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0E97F037-9475-4580-A78E-60CF76FDF39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A74975D2-8B69-4936-897B-B4E6B5F5398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34869F13-1BE5-430E-81A5-E1F1CA0917F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0739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E7BB2203-D37A-40A3-896E-102EE3F03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9B56E-AB59-4686-A982-B0825C2E74EC}" type="datetimeFigureOut">
              <a:rPr lang="fr-FR"/>
              <a:pPr>
                <a:defRPr/>
              </a:pPr>
              <a:t>03/02/2025</a:t>
            </a:fld>
            <a:endParaRPr 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3DEFAF1C-FFDC-4612-BCD4-F723FB2A4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3A72259A-C9B5-4F71-8A06-406A78E0D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E901FE-829F-4B28-9A55-7BECBA95219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36154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83FEB1DE-E4AE-4E79-9535-4797765F7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62024-131A-4788-9FD1-43937C750B16}" type="datetimeFigureOut">
              <a:rPr lang="fr-FR"/>
              <a:pPr>
                <a:defRPr/>
              </a:pPr>
              <a:t>03/02/2025</a:t>
            </a:fld>
            <a:endParaRPr 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DF2BFBFC-1698-46C0-8777-5D60F6400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574AC3AD-7585-42A7-A62F-79C4E302C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3D4E80-AAF8-41A5-A438-4D9A35DDD48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0180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>
            <a:extLst>
              <a:ext uri="{FF2B5EF4-FFF2-40B4-BE49-F238E27FC236}">
                <a16:creationId xmlns:a16="http://schemas.microsoft.com/office/drawing/2014/main" id="{B2C2F3D4-483F-47A0-86CC-9B85F4C90BB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</a:p>
        </p:txBody>
      </p:sp>
      <p:sp>
        <p:nvSpPr>
          <p:cNvPr id="1027" name="Espace réservé du texte 2">
            <a:extLst>
              <a:ext uri="{FF2B5EF4-FFF2-40B4-BE49-F238E27FC236}">
                <a16:creationId xmlns:a16="http://schemas.microsoft.com/office/drawing/2014/main" id="{63BD713C-1AFF-4104-A71F-DDA9740948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DA5C5D-D2EB-4147-9EBF-F518E56FFA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918421-F6A5-4E1E-B13A-548B0FFE2512}" type="datetimeFigureOut">
              <a:rPr lang="fr-FR"/>
              <a:pPr>
                <a:defRPr/>
              </a:pPr>
              <a:t>03/02/2025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04868B-E616-4EA4-833B-2857635A9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E7BD70-01AA-4C86-B182-3CCCE8AD14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CD8756A5-D47A-48B5-963B-4E8B1A4DC2EF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ommunication@fondation-merimee.or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C49D8EE-3245-4628-92C9-B56DBA75E005}"/>
              </a:ext>
            </a:extLst>
          </p:cNvPr>
          <p:cNvSpPr/>
          <p:nvPr/>
        </p:nvSpPr>
        <p:spPr>
          <a:xfrm>
            <a:off x="0" y="2205038"/>
            <a:ext cx="9144000" cy="2447925"/>
          </a:xfrm>
          <a:prstGeom prst="rect">
            <a:avLst/>
          </a:prstGeom>
          <a:solidFill>
            <a:srgbClr val="2727F1"/>
          </a:solidFill>
          <a:ln>
            <a:solidFill>
              <a:srgbClr val="2727F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3076" name="ZoneTexte 4">
            <a:extLst>
              <a:ext uri="{FF2B5EF4-FFF2-40B4-BE49-F238E27FC236}">
                <a16:creationId xmlns:a16="http://schemas.microsoft.com/office/drawing/2014/main" id="{041903AA-C2BA-4DBA-8B61-5D1EF3D9E7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88" y="2536448"/>
            <a:ext cx="9139238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ts val="0"/>
              </a:spcBef>
              <a:buNone/>
            </a:pPr>
            <a:r>
              <a:rPr lang="en-US" sz="3500" dirty="0">
                <a:solidFill>
                  <a:schemeClr val="bg1"/>
                </a:solidFill>
                <a:latin typeface="Calibri"/>
                <a:cs typeface="Calibri"/>
              </a:rPr>
              <a:t>BOURSE </a:t>
            </a:r>
            <a:r>
              <a:rPr lang="en-US" sz="3500" dirty="0" smtClean="0">
                <a:solidFill>
                  <a:schemeClr val="bg1"/>
                </a:solidFill>
                <a:latin typeface="Calibri"/>
                <a:cs typeface="Calibri"/>
              </a:rPr>
              <a:t>D’ÉTUDES</a:t>
            </a:r>
          </a:p>
          <a:p>
            <a:pPr algn="ctr">
              <a:spcBef>
                <a:spcPts val="0"/>
              </a:spcBef>
              <a:buNone/>
            </a:pPr>
            <a:r>
              <a:rPr lang="en-US" sz="3500" dirty="0" smtClean="0">
                <a:solidFill>
                  <a:schemeClr val="bg1"/>
                </a:solidFill>
                <a:latin typeface="Calibri"/>
                <a:cs typeface="Calibri"/>
              </a:rPr>
              <a:t>MÉTIERS </a:t>
            </a:r>
            <a:r>
              <a:rPr lang="fr-FR" sz="3500" dirty="0" smtClean="0">
                <a:solidFill>
                  <a:schemeClr val="bg1"/>
                </a:solidFill>
                <a:latin typeface="Calibri"/>
                <a:cs typeface="Calibri"/>
              </a:rPr>
              <a:t>D’ART</a:t>
            </a:r>
            <a:r>
              <a:rPr lang="en-US" sz="3500" dirty="0" smtClean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3500" dirty="0">
                <a:solidFill>
                  <a:schemeClr val="bg1"/>
                </a:solidFill>
                <a:latin typeface="Calibri"/>
                <a:cs typeface="Calibri"/>
              </a:rPr>
              <a:t>DE LA </a:t>
            </a:r>
            <a:r>
              <a:rPr lang="en-US" sz="3500" dirty="0" smtClean="0">
                <a:solidFill>
                  <a:schemeClr val="bg1"/>
                </a:solidFill>
                <a:latin typeface="Calibri"/>
                <a:cs typeface="Calibri"/>
              </a:rPr>
              <a:t>RESTAURATION</a:t>
            </a:r>
          </a:p>
          <a:p>
            <a:pPr algn="ctr">
              <a:spcBef>
                <a:spcPts val="0"/>
              </a:spcBef>
              <a:buNone/>
            </a:pPr>
            <a:endParaRPr lang="en-US" sz="2000" dirty="0" smtClean="0">
              <a:solidFill>
                <a:schemeClr val="bg1"/>
              </a:solidFill>
              <a:latin typeface="Calibri"/>
              <a:cs typeface="Calibri"/>
            </a:endParaRPr>
          </a:p>
          <a:p>
            <a:pPr algn="ctr">
              <a:spcBef>
                <a:spcPts val="0"/>
              </a:spcBef>
              <a:buNone/>
            </a:pPr>
            <a:r>
              <a:rPr lang="en-US" sz="2000" dirty="0" err="1" smtClean="0">
                <a:solidFill>
                  <a:schemeClr val="bg1"/>
                </a:solidFill>
                <a:latin typeface="Calibri"/>
                <a:cs typeface="Calibri"/>
              </a:rPr>
              <a:t>Édition</a:t>
            </a:r>
            <a:r>
              <a:rPr lang="en-US" sz="2000" dirty="0" smtClean="0">
                <a:solidFill>
                  <a:schemeClr val="bg1"/>
                </a:solidFill>
                <a:latin typeface="Calibri"/>
                <a:cs typeface="Calibri"/>
              </a:rPr>
              <a:t> 2025-2026</a:t>
            </a:r>
            <a:endParaRPr lang="en-US" sz="20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pic>
        <p:nvPicPr>
          <p:cNvPr id="8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162" y="314801"/>
            <a:ext cx="1587826" cy="1169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re 1"/>
          <p:cNvSpPr txBox="1">
            <a:spLocks/>
          </p:cNvSpPr>
          <p:nvPr/>
        </p:nvSpPr>
        <p:spPr bwMode="auto">
          <a:xfrm>
            <a:off x="12326" y="4998518"/>
            <a:ext cx="9144000" cy="1328056"/>
          </a:xfrm>
          <a:prstGeom prst="rect">
            <a:avLst/>
          </a:prstGeom>
          <a:noFill/>
          <a:ln w="12700">
            <a:solidFill>
              <a:schemeClr val="bg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30000"/>
              </a:spcBef>
              <a:buFontTx/>
              <a:buNone/>
            </a:pPr>
            <a:endParaRPr lang="fr-FR" altLang="fr-FR" sz="1400" b="1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 algn="ctr">
              <a:spcBef>
                <a:spcPct val="30000"/>
              </a:spcBef>
              <a:buFontTx/>
              <a:buNone/>
            </a:pPr>
            <a:r>
              <a:rPr lang="fr-FR" altLang="fr-FR" sz="17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Le dossier de candidature complet doit être envoyé </a:t>
            </a:r>
            <a:r>
              <a:rPr lang="fr-FR" altLang="fr-FR" sz="1700" b="1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avant</a:t>
            </a:r>
            <a:r>
              <a:rPr lang="fr-FR" altLang="fr-FR" sz="17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 </a:t>
            </a:r>
            <a:r>
              <a:rPr lang="fr-FR" altLang="fr-FR" sz="1700" b="1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le 31 août 2025</a:t>
            </a:r>
          </a:p>
          <a:p>
            <a:pPr algn="ctr">
              <a:spcBef>
                <a:spcPct val="30000"/>
              </a:spcBef>
              <a:buFontTx/>
              <a:buNone/>
            </a:pPr>
            <a:r>
              <a:rPr lang="fr-FR" altLang="fr-FR" sz="17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par </a:t>
            </a:r>
            <a:r>
              <a:rPr lang="fr-FR" altLang="fr-FR" sz="1700" dirty="0" err="1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WeTransfer</a:t>
            </a:r>
            <a:r>
              <a:rPr lang="fr-FR" altLang="fr-FR" sz="17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 à : </a:t>
            </a:r>
            <a:r>
              <a:rPr lang="fr-FR" altLang="fr-FR" sz="17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  <a:hlinkClick r:id="rId4"/>
              </a:rPr>
              <a:t>communication@fondation-merimee.org</a:t>
            </a:r>
            <a:r>
              <a:rPr lang="fr-FR" altLang="fr-FR" sz="17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  </a:t>
            </a:r>
          </a:p>
          <a:p>
            <a:pPr algn="ctr">
              <a:spcBef>
                <a:spcPct val="30000"/>
              </a:spcBef>
              <a:buFontTx/>
              <a:buNone/>
            </a:pPr>
            <a:r>
              <a:rPr lang="fr-FR" altLang="fr-FR" sz="1700" b="1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92375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134672"/>
              </p:ext>
            </p:extLst>
          </p:nvPr>
        </p:nvGraphicFramePr>
        <p:xfrm>
          <a:off x="655828" y="1294115"/>
          <a:ext cx="7873340" cy="43377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66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6930">
                  <a:extLst>
                    <a:ext uri="{9D8B030D-6E8A-4147-A177-3AD203B41FA5}">
                      <a16:colId xmlns:a16="http://schemas.microsoft.com/office/drawing/2014/main" val="1520062776"/>
                    </a:ext>
                  </a:extLst>
                </a:gridCol>
              </a:tblGrid>
              <a:tr h="4487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Nature de la dépense ou de l’investissement*</a:t>
                      </a:r>
                    </a:p>
                  </a:txBody>
                  <a:tcPr>
                    <a:solidFill>
                      <a:srgbClr val="2727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 smtClean="0">
                          <a:solidFill>
                            <a:schemeClr val="bg1"/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Montant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baseline="0" dirty="0" smtClean="0">
                          <a:solidFill>
                            <a:schemeClr val="bg1"/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en € TTC</a:t>
                      </a:r>
                      <a:endParaRPr lang="fr-FR" sz="1300" b="1" dirty="0" smtClean="0">
                        <a:solidFill>
                          <a:schemeClr val="bg1"/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>
                    <a:solidFill>
                      <a:srgbClr val="272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58478"/>
                  </a:ext>
                </a:extLst>
              </a:tr>
              <a:tr h="425163">
                <a:tc>
                  <a:txBody>
                    <a:bodyPr/>
                    <a:lstStyle/>
                    <a:p>
                      <a:endParaRPr lang="fr-FR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251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9733232"/>
                  </a:ext>
                </a:extLst>
              </a:tr>
              <a:tr h="4251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3300411"/>
                  </a:ext>
                </a:extLst>
              </a:tr>
              <a:tr h="4251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0967917"/>
                  </a:ext>
                </a:extLst>
              </a:tr>
              <a:tr h="4251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2235309"/>
                  </a:ext>
                </a:extLst>
              </a:tr>
              <a:tr h="4251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5472348"/>
                  </a:ext>
                </a:extLst>
              </a:tr>
              <a:tr h="4251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2536340"/>
                  </a:ext>
                </a:extLst>
              </a:tr>
              <a:tr h="4251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2690028"/>
                  </a:ext>
                </a:extLst>
              </a:tr>
              <a:tr h="448783">
                <a:tc>
                  <a:txBody>
                    <a:bodyPr/>
                    <a:lstStyle/>
                    <a:p>
                      <a:pPr algn="r"/>
                      <a:r>
                        <a:rPr lang="fr-FR" sz="1300" b="1" dirty="0" smtClean="0">
                          <a:solidFill>
                            <a:schemeClr val="bg1"/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</a:t>
                      </a:r>
                      <a:endParaRPr lang="fr-FR" sz="1300" b="1" dirty="0">
                        <a:solidFill>
                          <a:schemeClr val="bg1"/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>
                    <a:solidFill>
                      <a:srgbClr val="2727F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13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272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700646" y="159026"/>
            <a:ext cx="78733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solidFill>
                  <a:srgbClr val="2727F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Projection financière post diplôme :</a:t>
            </a:r>
          </a:p>
          <a:p>
            <a:pPr algn="ctr"/>
            <a:r>
              <a:rPr lang="fr-FR" sz="2000" dirty="0" smtClean="0">
                <a:solidFill>
                  <a:srgbClr val="2727F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Dépenses et investissements liés à l’installation professionnelle </a:t>
            </a:r>
            <a:endParaRPr lang="fr-FR" sz="2000" dirty="0">
              <a:solidFill>
                <a:srgbClr val="2727F1"/>
              </a:solidFill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14605" y="6059085"/>
            <a:ext cx="804542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rgbClr val="2727F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*Lister toutes les dépenses et investissements que vous jugez pertinents. Exemples : loyer ou achat immobilier d’un local destiné à devenir votre atelier ; achat d’outils, machines, matériaux… ; assurances </a:t>
            </a:r>
            <a:r>
              <a:rPr lang="fr-FR" sz="1100" dirty="0">
                <a:solidFill>
                  <a:srgbClr val="2727F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; </a:t>
            </a:r>
            <a:r>
              <a:rPr lang="fr-FR" sz="1100" dirty="0" smtClean="0">
                <a:solidFill>
                  <a:srgbClr val="2727F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formations, etc. Vous pouvez supprimer ou ajouter des lignes.</a:t>
            </a:r>
          </a:p>
        </p:txBody>
      </p:sp>
    </p:spTree>
    <p:extLst>
      <p:ext uri="{BB962C8B-B14F-4D97-AF65-F5344CB8AC3E}">
        <p14:creationId xmlns:p14="http://schemas.microsoft.com/office/powerpoint/2010/main" val="382312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51692" y="150234"/>
            <a:ext cx="8406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solidFill>
                  <a:srgbClr val="2727F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Présentez quelques outils, machines et matériaux</a:t>
            </a:r>
          </a:p>
          <a:p>
            <a:pPr algn="ctr"/>
            <a:r>
              <a:rPr lang="fr-FR" sz="2000" dirty="0" smtClean="0">
                <a:solidFill>
                  <a:srgbClr val="2727F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indispensables à votre travail </a:t>
            </a:r>
            <a:r>
              <a:rPr lang="fr-FR" sz="1600" dirty="0" smtClean="0">
                <a:solidFill>
                  <a:srgbClr val="2727F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(indiquez leurs coûts à l’achat)</a:t>
            </a:r>
            <a:endParaRPr lang="fr-FR" sz="1600" dirty="0">
              <a:solidFill>
                <a:srgbClr val="2727F1"/>
              </a:solidFill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14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itre 1">
            <a:extLst>
              <a:ext uri="{FF2B5EF4-FFF2-40B4-BE49-F238E27FC236}">
                <a16:creationId xmlns:a16="http://schemas.microsoft.com/office/drawing/2014/main" id="{9501A782-CBC6-4E5B-ABCB-38687B2FBEBD}"/>
              </a:ext>
            </a:extLst>
          </p:cNvPr>
          <p:cNvSpPr txBox="1">
            <a:spLocks/>
          </p:cNvSpPr>
          <p:nvPr/>
        </p:nvSpPr>
        <p:spPr bwMode="auto">
          <a:xfrm>
            <a:off x="83128" y="0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ts val="0"/>
              </a:spcBef>
              <a:buNone/>
            </a:pPr>
            <a:r>
              <a:rPr lang="en-US" sz="2000" dirty="0" err="1">
                <a:solidFill>
                  <a:srgbClr val="2727F1"/>
                </a:solidFill>
                <a:latin typeface="Calibri"/>
                <a:cs typeface="Calibri"/>
              </a:rPr>
              <a:t>Travaux</a:t>
            </a:r>
            <a:r>
              <a:rPr lang="en-US" sz="2000" dirty="0">
                <a:solidFill>
                  <a:srgbClr val="2727F1"/>
                </a:solidFill>
                <a:latin typeface="Calibri"/>
                <a:cs typeface="Calibri"/>
              </a:rPr>
              <a:t> </a:t>
            </a:r>
            <a:r>
              <a:rPr lang="en-US" sz="2000" dirty="0" smtClean="0">
                <a:solidFill>
                  <a:srgbClr val="2727F1"/>
                </a:solidFill>
                <a:latin typeface="Calibri"/>
                <a:cs typeface="Calibri"/>
              </a:rPr>
              <a:t>déjà </a:t>
            </a:r>
            <a:r>
              <a:rPr lang="en-US" sz="2000" dirty="0" err="1" smtClean="0">
                <a:solidFill>
                  <a:srgbClr val="2727F1"/>
                </a:solidFill>
                <a:latin typeface="Calibri"/>
                <a:cs typeface="Calibri"/>
              </a:rPr>
              <a:t>réalisés</a:t>
            </a:r>
            <a:r>
              <a:rPr lang="en-US" sz="2000" dirty="0" smtClean="0">
                <a:solidFill>
                  <a:srgbClr val="2727F1"/>
                </a:solidFill>
                <a:latin typeface="Calibri"/>
                <a:cs typeface="Calibri"/>
              </a:rPr>
              <a:t> (</a:t>
            </a:r>
            <a:r>
              <a:rPr lang="en-US" sz="2000" dirty="0" err="1" smtClean="0">
                <a:solidFill>
                  <a:srgbClr val="2727F1"/>
                </a:solidFill>
                <a:latin typeface="Calibri"/>
                <a:cs typeface="Calibri"/>
              </a:rPr>
              <a:t>exemples</a:t>
            </a:r>
            <a:r>
              <a:rPr lang="en-US" sz="2000" dirty="0" smtClean="0">
                <a:solidFill>
                  <a:srgbClr val="2727F1"/>
                </a:solidFill>
                <a:latin typeface="Calibri"/>
                <a:cs typeface="Calibri"/>
              </a:rPr>
              <a:t> de restauration)</a:t>
            </a:r>
            <a:endParaRPr lang="fr-FR" altLang="fr-FR" sz="2000" dirty="0">
              <a:solidFill>
                <a:srgbClr val="2727F1"/>
              </a:solidFill>
              <a:latin typeface="Segoe UI Historic" panose="020B0502040204020203" pitchFamily="34" charset="0"/>
              <a:ea typeface="Segoe UI Historic"/>
              <a:cs typeface="Segoe UI Historic" panose="020B0502040204020203" pitchFamily="34" charset="0"/>
            </a:endParaRPr>
          </a:p>
        </p:txBody>
      </p:sp>
      <p:sp>
        <p:nvSpPr>
          <p:cNvPr id="4" name="Google Shape;90;p13">
            <a:extLst>
              <a:ext uri="{FF2B5EF4-FFF2-40B4-BE49-F238E27FC236}">
                <a16:creationId xmlns:a16="http://schemas.microsoft.com/office/drawing/2014/main" id="{B678E91C-028E-4388-ACD3-8ED0DA0D84D0}"/>
              </a:ext>
            </a:extLst>
          </p:cNvPr>
          <p:cNvSpPr txBox="1">
            <a:spLocks/>
          </p:cNvSpPr>
          <p:nvPr/>
        </p:nvSpPr>
        <p:spPr>
          <a:xfrm>
            <a:off x="0" y="3098634"/>
            <a:ext cx="9144000" cy="1568369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>
                <a:solidFill>
                  <a:schemeClr val="bg1">
                    <a:lumMod val="75000"/>
                  </a:schemeClr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Ajoutez ici </a:t>
            </a:r>
            <a:r>
              <a:rPr lang="fr-FR" sz="2000" dirty="0" smtClean="0">
                <a:solidFill>
                  <a:schemeClr val="bg1">
                    <a:lumMod val="75000"/>
                  </a:schemeClr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le visuel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sz="2000" dirty="0" smtClean="0">
              <a:solidFill>
                <a:schemeClr val="bg1">
                  <a:lumMod val="75000"/>
                </a:schemeClr>
              </a:solidFill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500" dirty="0">
                <a:solidFill>
                  <a:schemeClr val="bg1">
                    <a:lumMod val="75000"/>
                  </a:schemeClr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Les photos/plans/dessins doivent être légendés et le copyright précisé.  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sz="3000" dirty="0">
              <a:solidFill>
                <a:schemeClr val="bg1">
                  <a:lumMod val="75000"/>
                </a:schemeClr>
              </a:solidFill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050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itre 1">
            <a:extLst>
              <a:ext uri="{FF2B5EF4-FFF2-40B4-BE49-F238E27FC236}">
                <a16:creationId xmlns:a16="http://schemas.microsoft.com/office/drawing/2014/main" id="{9501A782-CBC6-4E5B-ABCB-38687B2FBEBD}"/>
              </a:ext>
            </a:extLst>
          </p:cNvPr>
          <p:cNvSpPr txBox="1">
            <a:spLocks/>
          </p:cNvSpPr>
          <p:nvPr/>
        </p:nvSpPr>
        <p:spPr bwMode="auto">
          <a:xfrm>
            <a:off x="83128" y="0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ts val="0"/>
              </a:spcBef>
              <a:buNone/>
            </a:pPr>
            <a:r>
              <a:rPr lang="en-US" sz="2000" dirty="0" err="1">
                <a:solidFill>
                  <a:srgbClr val="2727F1"/>
                </a:solidFill>
                <a:latin typeface="Calibri"/>
                <a:cs typeface="Calibri"/>
              </a:rPr>
              <a:t>Travaux</a:t>
            </a:r>
            <a:r>
              <a:rPr lang="en-US" sz="2000" dirty="0">
                <a:solidFill>
                  <a:srgbClr val="2727F1"/>
                </a:solidFill>
                <a:latin typeface="Calibri"/>
                <a:cs typeface="Calibri"/>
              </a:rPr>
              <a:t> </a:t>
            </a:r>
            <a:r>
              <a:rPr lang="en-US" sz="2000" dirty="0" smtClean="0">
                <a:solidFill>
                  <a:srgbClr val="2727F1"/>
                </a:solidFill>
                <a:latin typeface="Calibri"/>
                <a:cs typeface="Calibri"/>
              </a:rPr>
              <a:t>déjà </a:t>
            </a:r>
            <a:r>
              <a:rPr lang="en-US" sz="2000" dirty="0" err="1" smtClean="0">
                <a:solidFill>
                  <a:srgbClr val="2727F1"/>
                </a:solidFill>
                <a:latin typeface="Calibri"/>
                <a:cs typeface="Calibri"/>
              </a:rPr>
              <a:t>réalisés</a:t>
            </a:r>
            <a:r>
              <a:rPr lang="en-US" sz="2000" dirty="0" smtClean="0">
                <a:solidFill>
                  <a:srgbClr val="2727F1"/>
                </a:solidFill>
                <a:latin typeface="Calibri"/>
                <a:cs typeface="Calibri"/>
              </a:rPr>
              <a:t> (</a:t>
            </a:r>
            <a:r>
              <a:rPr lang="en-US" sz="2000" dirty="0" err="1" smtClean="0">
                <a:solidFill>
                  <a:srgbClr val="2727F1"/>
                </a:solidFill>
                <a:latin typeface="Calibri"/>
                <a:cs typeface="Calibri"/>
              </a:rPr>
              <a:t>exemples</a:t>
            </a:r>
            <a:r>
              <a:rPr lang="en-US" sz="2000" dirty="0" smtClean="0">
                <a:solidFill>
                  <a:srgbClr val="2727F1"/>
                </a:solidFill>
                <a:latin typeface="Calibri"/>
                <a:cs typeface="Calibri"/>
              </a:rPr>
              <a:t> de restauration)</a:t>
            </a:r>
            <a:endParaRPr lang="fr-FR" altLang="fr-FR" sz="2000" dirty="0">
              <a:solidFill>
                <a:srgbClr val="2727F1"/>
              </a:solidFill>
              <a:latin typeface="Segoe UI Historic" panose="020B0502040204020203" pitchFamily="34" charset="0"/>
              <a:ea typeface="Segoe UI Historic"/>
              <a:cs typeface="Segoe UI Historic" panose="020B0502040204020203" pitchFamily="34" charset="0"/>
            </a:endParaRPr>
          </a:p>
        </p:txBody>
      </p:sp>
      <p:sp>
        <p:nvSpPr>
          <p:cNvPr id="4" name="Google Shape;90;p13">
            <a:extLst>
              <a:ext uri="{FF2B5EF4-FFF2-40B4-BE49-F238E27FC236}">
                <a16:creationId xmlns:a16="http://schemas.microsoft.com/office/drawing/2014/main" id="{B678E91C-028E-4388-ACD3-8ED0DA0D84D0}"/>
              </a:ext>
            </a:extLst>
          </p:cNvPr>
          <p:cNvSpPr txBox="1">
            <a:spLocks/>
          </p:cNvSpPr>
          <p:nvPr/>
        </p:nvSpPr>
        <p:spPr>
          <a:xfrm>
            <a:off x="0" y="3098634"/>
            <a:ext cx="9144000" cy="1568369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>
                <a:solidFill>
                  <a:schemeClr val="bg1">
                    <a:lumMod val="75000"/>
                  </a:schemeClr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Ajoutez ici </a:t>
            </a:r>
            <a:r>
              <a:rPr lang="fr-FR" sz="2000" dirty="0" smtClean="0">
                <a:solidFill>
                  <a:schemeClr val="bg1">
                    <a:lumMod val="75000"/>
                  </a:schemeClr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le visuel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sz="2000" dirty="0" smtClean="0">
              <a:solidFill>
                <a:schemeClr val="bg1">
                  <a:lumMod val="75000"/>
                </a:schemeClr>
              </a:solidFill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500" dirty="0">
                <a:solidFill>
                  <a:schemeClr val="bg1">
                    <a:lumMod val="75000"/>
                  </a:schemeClr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Les photos/plans/dessins doivent être légendés et le copyright précisé.  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sz="3000" dirty="0">
              <a:solidFill>
                <a:schemeClr val="bg1">
                  <a:lumMod val="75000"/>
                </a:schemeClr>
              </a:solidFill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074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itre 1">
            <a:extLst>
              <a:ext uri="{FF2B5EF4-FFF2-40B4-BE49-F238E27FC236}">
                <a16:creationId xmlns:a16="http://schemas.microsoft.com/office/drawing/2014/main" id="{9501A782-CBC6-4E5B-ABCB-38687B2FBEBD}"/>
              </a:ext>
            </a:extLst>
          </p:cNvPr>
          <p:cNvSpPr txBox="1">
            <a:spLocks/>
          </p:cNvSpPr>
          <p:nvPr/>
        </p:nvSpPr>
        <p:spPr bwMode="auto">
          <a:xfrm>
            <a:off x="83128" y="0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ts val="0"/>
              </a:spcBef>
              <a:buNone/>
            </a:pPr>
            <a:r>
              <a:rPr lang="en-US" sz="2000" dirty="0" err="1">
                <a:solidFill>
                  <a:srgbClr val="2727F1"/>
                </a:solidFill>
                <a:latin typeface="Calibri"/>
                <a:cs typeface="Calibri"/>
              </a:rPr>
              <a:t>Travaux</a:t>
            </a:r>
            <a:r>
              <a:rPr lang="en-US" sz="2000" dirty="0">
                <a:solidFill>
                  <a:srgbClr val="2727F1"/>
                </a:solidFill>
                <a:latin typeface="Calibri"/>
                <a:cs typeface="Calibri"/>
              </a:rPr>
              <a:t> </a:t>
            </a:r>
            <a:r>
              <a:rPr lang="en-US" sz="2000" dirty="0" smtClean="0">
                <a:solidFill>
                  <a:srgbClr val="2727F1"/>
                </a:solidFill>
                <a:latin typeface="Calibri"/>
                <a:cs typeface="Calibri"/>
              </a:rPr>
              <a:t>déjà </a:t>
            </a:r>
            <a:r>
              <a:rPr lang="en-US" sz="2000" dirty="0" err="1" smtClean="0">
                <a:solidFill>
                  <a:srgbClr val="2727F1"/>
                </a:solidFill>
                <a:latin typeface="Calibri"/>
                <a:cs typeface="Calibri"/>
              </a:rPr>
              <a:t>réalisés</a:t>
            </a:r>
            <a:r>
              <a:rPr lang="en-US" sz="2000" dirty="0" smtClean="0">
                <a:solidFill>
                  <a:srgbClr val="2727F1"/>
                </a:solidFill>
                <a:latin typeface="Calibri"/>
                <a:cs typeface="Calibri"/>
              </a:rPr>
              <a:t> (</a:t>
            </a:r>
            <a:r>
              <a:rPr lang="en-US" sz="2000" dirty="0" err="1" smtClean="0">
                <a:solidFill>
                  <a:srgbClr val="2727F1"/>
                </a:solidFill>
                <a:latin typeface="Calibri"/>
                <a:cs typeface="Calibri"/>
              </a:rPr>
              <a:t>exemples</a:t>
            </a:r>
            <a:r>
              <a:rPr lang="en-US" sz="2000" dirty="0" smtClean="0">
                <a:solidFill>
                  <a:srgbClr val="2727F1"/>
                </a:solidFill>
                <a:latin typeface="Calibri"/>
                <a:cs typeface="Calibri"/>
              </a:rPr>
              <a:t> de restauration)</a:t>
            </a:r>
            <a:endParaRPr lang="fr-FR" altLang="fr-FR" sz="2000" dirty="0">
              <a:solidFill>
                <a:srgbClr val="2727F1"/>
              </a:solidFill>
              <a:latin typeface="Segoe UI Historic" panose="020B0502040204020203" pitchFamily="34" charset="0"/>
              <a:ea typeface="Segoe UI Historic"/>
              <a:cs typeface="Segoe UI Historic" panose="020B0502040204020203" pitchFamily="34" charset="0"/>
            </a:endParaRPr>
          </a:p>
        </p:txBody>
      </p:sp>
      <p:sp>
        <p:nvSpPr>
          <p:cNvPr id="4" name="Google Shape;90;p13">
            <a:extLst>
              <a:ext uri="{FF2B5EF4-FFF2-40B4-BE49-F238E27FC236}">
                <a16:creationId xmlns:a16="http://schemas.microsoft.com/office/drawing/2014/main" id="{B678E91C-028E-4388-ACD3-8ED0DA0D84D0}"/>
              </a:ext>
            </a:extLst>
          </p:cNvPr>
          <p:cNvSpPr txBox="1">
            <a:spLocks/>
          </p:cNvSpPr>
          <p:nvPr/>
        </p:nvSpPr>
        <p:spPr>
          <a:xfrm>
            <a:off x="0" y="3098634"/>
            <a:ext cx="9144000" cy="1568369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>
                <a:solidFill>
                  <a:schemeClr val="bg1">
                    <a:lumMod val="75000"/>
                  </a:schemeClr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Ajoutez ici </a:t>
            </a:r>
            <a:r>
              <a:rPr lang="fr-FR" sz="2000" dirty="0" smtClean="0">
                <a:solidFill>
                  <a:schemeClr val="bg1">
                    <a:lumMod val="75000"/>
                  </a:schemeClr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le visuel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sz="2000" dirty="0" smtClean="0">
              <a:solidFill>
                <a:schemeClr val="bg1">
                  <a:lumMod val="75000"/>
                </a:schemeClr>
              </a:solidFill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500" dirty="0">
                <a:solidFill>
                  <a:schemeClr val="bg1">
                    <a:lumMod val="75000"/>
                  </a:schemeClr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Les photos/plans/dessins doivent être légendés et le copyright précisé.  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sz="3000" dirty="0">
              <a:solidFill>
                <a:schemeClr val="bg1">
                  <a:lumMod val="75000"/>
                </a:schemeClr>
              </a:solidFill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413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itre 1">
            <a:extLst>
              <a:ext uri="{FF2B5EF4-FFF2-40B4-BE49-F238E27FC236}">
                <a16:creationId xmlns:a16="http://schemas.microsoft.com/office/drawing/2014/main" id="{9501A782-CBC6-4E5B-ABCB-38687B2FBEBD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ts val="0"/>
              </a:spcBef>
              <a:buNone/>
            </a:pPr>
            <a:r>
              <a:rPr lang="en-US" sz="2000" dirty="0" err="1" smtClean="0">
                <a:solidFill>
                  <a:srgbClr val="2727F1"/>
                </a:solidFill>
                <a:latin typeface="Calibri"/>
                <a:cs typeface="Calibri"/>
              </a:rPr>
              <a:t>Présentation</a:t>
            </a:r>
            <a:r>
              <a:rPr lang="en-US" sz="2000" dirty="0" smtClean="0">
                <a:solidFill>
                  <a:srgbClr val="2727F1"/>
                </a:solidFill>
                <a:latin typeface="Calibri"/>
                <a:cs typeface="Calibri"/>
              </a:rPr>
              <a:t> du </a:t>
            </a:r>
            <a:r>
              <a:rPr lang="en-US" sz="2000" dirty="0" err="1" smtClean="0">
                <a:solidFill>
                  <a:srgbClr val="2727F1"/>
                </a:solidFill>
                <a:latin typeface="Calibri"/>
                <a:cs typeface="Calibri"/>
              </a:rPr>
              <a:t>projet</a:t>
            </a:r>
            <a:r>
              <a:rPr lang="en-US" sz="2000" dirty="0" smtClean="0">
                <a:solidFill>
                  <a:srgbClr val="2727F1"/>
                </a:solidFill>
                <a:latin typeface="Calibri"/>
                <a:cs typeface="Calibri"/>
              </a:rPr>
              <a:t> de restauration (objet ; travail à </a:t>
            </a:r>
            <a:r>
              <a:rPr lang="en-US" sz="2000" dirty="0" err="1" smtClean="0">
                <a:solidFill>
                  <a:srgbClr val="2727F1"/>
                </a:solidFill>
                <a:latin typeface="Calibri"/>
                <a:cs typeface="Calibri"/>
              </a:rPr>
              <a:t>réaliser</a:t>
            </a:r>
            <a:r>
              <a:rPr lang="en-US" sz="2000" dirty="0" smtClean="0">
                <a:solidFill>
                  <a:srgbClr val="2727F1"/>
                </a:solidFill>
                <a:latin typeface="Calibri"/>
                <a:cs typeface="Calibri"/>
              </a:rPr>
              <a:t> ; </a:t>
            </a:r>
            <a:r>
              <a:rPr lang="en-US" sz="2000" dirty="0" err="1" smtClean="0">
                <a:solidFill>
                  <a:srgbClr val="2727F1"/>
                </a:solidFill>
                <a:latin typeface="Calibri"/>
                <a:cs typeface="Calibri"/>
              </a:rPr>
              <a:t>étapes</a:t>
            </a:r>
            <a:r>
              <a:rPr lang="en-US" sz="2000" dirty="0" smtClean="0">
                <a:solidFill>
                  <a:srgbClr val="2727F1"/>
                </a:solidFill>
                <a:latin typeface="Calibri"/>
                <a:cs typeface="Calibri"/>
              </a:rPr>
              <a:t>…)</a:t>
            </a:r>
            <a:endParaRPr lang="fr-FR" altLang="fr-FR" sz="2000" dirty="0">
              <a:solidFill>
                <a:srgbClr val="2727F1"/>
              </a:solidFill>
              <a:latin typeface="Segoe UI Historic" panose="020B0502040204020203" pitchFamily="34" charset="0"/>
              <a:ea typeface="Segoe UI Historic"/>
              <a:cs typeface="Segoe UI Historic" panose="020B0502040204020203" pitchFamily="34" charset="0"/>
            </a:endParaRPr>
          </a:p>
        </p:txBody>
      </p:sp>
      <p:sp>
        <p:nvSpPr>
          <p:cNvPr id="4" name="Google Shape;90;p13">
            <a:extLst>
              <a:ext uri="{FF2B5EF4-FFF2-40B4-BE49-F238E27FC236}">
                <a16:creationId xmlns:a16="http://schemas.microsoft.com/office/drawing/2014/main" id="{B678E91C-028E-4388-ACD3-8ED0DA0D84D0}"/>
              </a:ext>
            </a:extLst>
          </p:cNvPr>
          <p:cNvSpPr txBox="1">
            <a:spLocks/>
          </p:cNvSpPr>
          <p:nvPr/>
        </p:nvSpPr>
        <p:spPr>
          <a:xfrm>
            <a:off x="0" y="3098634"/>
            <a:ext cx="9144000" cy="1568369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>
                <a:solidFill>
                  <a:schemeClr val="bg1">
                    <a:lumMod val="75000"/>
                  </a:schemeClr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Ajoutez ici </a:t>
            </a:r>
            <a:r>
              <a:rPr lang="fr-FR" sz="2000" dirty="0" smtClean="0">
                <a:solidFill>
                  <a:schemeClr val="bg1">
                    <a:lumMod val="75000"/>
                  </a:schemeClr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le visuel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sz="2000" dirty="0" smtClean="0">
              <a:solidFill>
                <a:schemeClr val="bg1">
                  <a:lumMod val="75000"/>
                </a:schemeClr>
              </a:solidFill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500" dirty="0">
                <a:solidFill>
                  <a:schemeClr val="bg1">
                    <a:lumMod val="75000"/>
                  </a:schemeClr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Les photos/plans/dessins doivent être légendés et le copyright précisé.  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sz="3000" dirty="0">
              <a:solidFill>
                <a:schemeClr val="bg1">
                  <a:lumMod val="75000"/>
                </a:schemeClr>
              </a:solidFill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441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itre 1">
            <a:extLst>
              <a:ext uri="{FF2B5EF4-FFF2-40B4-BE49-F238E27FC236}">
                <a16:creationId xmlns:a16="http://schemas.microsoft.com/office/drawing/2014/main" id="{9501A782-CBC6-4E5B-ABCB-38687B2FBEBD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ts val="0"/>
              </a:spcBef>
              <a:buNone/>
            </a:pPr>
            <a:r>
              <a:rPr lang="en-US" sz="2000" dirty="0" err="1" smtClean="0">
                <a:solidFill>
                  <a:srgbClr val="2727F1"/>
                </a:solidFill>
                <a:latin typeface="Calibri"/>
                <a:cs typeface="Calibri"/>
              </a:rPr>
              <a:t>Présentation</a:t>
            </a:r>
            <a:r>
              <a:rPr lang="en-US" sz="2000" dirty="0" smtClean="0">
                <a:solidFill>
                  <a:srgbClr val="2727F1"/>
                </a:solidFill>
                <a:latin typeface="Calibri"/>
                <a:cs typeface="Calibri"/>
              </a:rPr>
              <a:t> du </a:t>
            </a:r>
            <a:r>
              <a:rPr lang="en-US" sz="2000" dirty="0" err="1" smtClean="0">
                <a:solidFill>
                  <a:srgbClr val="2727F1"/>
                </a:solidFill>
                <a:latin typeface="Calibri"/>
                <a:cs typeface="Calibri"/>
              </a:rPr>
              <a:t>projet</a:t>
            </a:r>
            <a:r>
              <a:rPr lang="en-US" sz="2000" dirty="0" smtClean="0">
                <a:solidFill>
                  <a:srgbClr val="2727F1"/>
                </a:solidFill>
                <a:latin typeface="Calibri"/>
                <a:cs typeface="Calibri"/>
              </a:rPr>
              <a:t> de restauration (objet ; travail à </a:t>
            </a:r>
            <a:r>
              <a:rPr lang="en-US" sz="2000" dirty="0" err="1" smtClean="0">
                <a:solidFill>
                  <a:srgbClr val="2727F1"/>
                </a:solidFill>
                <a:latin typeface="Calibri"/>
                <a:cs typeface="Calibri"/>
              </a:rPr>
              <a:t>réaliser</a:t>
            </a:r>
            <a:r>
              <a:rPr lang="en-US" sz="2000" dirty="0" smtClean="0">
                <a:solidFill>
                  <a:srgbClr val="2727F1"/>
                </a:solidFill>
                <a:latin typeface="Calibri"/>
                <a:cs typeface="Calibri"/>
              </a:rPr>
              <a:t> ; </a:t>
            </a:r>
            <a:r>
              <a:rPr lang="en-US" sz="2000" dirty="0" err="1" smtClean="0">
                <a:solidFill>
                  <a:srgbClr val="2727F1"/>
                </a:solidFill>
                <a:latin typeface="Calibri"/>
                <a:cs typeface="Calibri"/>
              </a:rPr>
              <a:t>étapes</a:t>
            </a:r>
            <a:r>
              <a:rPr lang="en-US" sz="2000" dirty="0" smtClean="0">
                <a:solidFill>
                  <a:srgbClr val="2727F1"/>
                </a:solidFill>
                <a:latin typeface="Calibri"/>
                <a:cs typeface="Calibri"/>
              </a:rPr>
              <a:t>…)</a:t>
            </a:r>
            <a:endParaRPr lang="fr-FR" altLang="fr-FR" sz="2000" dirty="0">
              <a:solidFill>
                <a:srgbClr val="2727F1"/>
              </a:solidFill>
              <a:latin typeface="Segoe UI Historic" panose="020B0502040204020203" pitchFamily="34" charset="0"/>
              <a:ea typeface="Segoe UI Historic"/>
              <a:cs typeface="Segoe UI Historic" panose="020B0502040204020203" pitchFamily="34" charset="0"/>
            </a:endParaRPr>
          </a:p>
        </p:txBody>
      </p:sp>
      <p:sp>
        <p:nvSpPr>
          <p:cNvPr id="4" name="Google Shape;90;p13">
            <a:extLst>
              <a:ext uri="{FF2B5EF4-FFF2-40B4-BE49-F238E27FC236}">
                <a16:creationId xmlns:a16="http://schemas.microsoft.com/office/drawing/2014/main" id="{B678E91C-028E-4388-ACD3-8ED0DA0D84D0}"/>
              </a:ext>
            </a:extLst>
          </p:cNvPr>
          <p:cNvSpPr txBox="1">
            <a:spLocks/>
          </p:cNvSpPr>
          <p:nvPr/>
        </p:nvSpPr>
        <p:spPr>
          <a:xfrm>
            <a:off x="0" y="3098634"/>
            <a:ext cx="9144000" cy="1568369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>
                <a:solidFill>
                  <a:schemeClr val="bg1">
                    <a:lumMod val="75000"/>
                  </a:schemeClr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Ajoutez ici </a:t>
            </a:r>
            <a:r>
              <a:rPr lang="fr-FR" sz="2000" dirty="0" smtClean="0">
                <a:solidFill>
                  <a:schemeClr val="bg1">
                    <a:lumMod val="75000"/>
                  </a:schemeClr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le visuel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sz="2000" dirty="0" smtClean="0">
              <a:solidFill>
                <a:schemeClr val="bg1">
                  <a:lumMod val="75000"/>
                </a:schemeClr>
              </a:solidFill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500" dirty="0">
                <a:solidFill>
                  <a:schemeClr val="bg1">
                    <a:lumMod val="75000"/>
                  </a:schemeClr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Les photos/plans/dessins doivent être légendés et le copyright précisé.  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sz="3000" dirty="0">
              <a:solidFill>
                <a:schemeClr val="bg1">
                  <a:lumMod val="75000"/>
                </a:schemeClr>
              </a:solidFill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413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itre 1">
            <a:extLst>
              <a:ext uri="{FF2B5EF4-FFF2-40B4-BE49-F238E27FC236}">
                <a16:creationId xmlns:a16="http://schemas.microsoft.com/office/drawing/2014/main" id="{9501A782-CBC6-4E5B-ABCB-38687B2FBEBD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ts val="0"/>
              </a:spcBef>
              <a:buNone/>
            </a:pPr>
            <a:r>
              <a:rPr lang="fr-FR" sz="2000" dirty="0" smtClean="0">
                <a:solidFill>
                  <a:srgbClr val="2727F1"/>
                </a:solidFill>
                <a:latin typeface="Calibri"/>
                <a:cs typeface="Calibri"/>
              </a:rPr>
              <a:t>Présentation</a:t>
            </a:r>
            <a:r>
              <a:rPr lang="en-US" sz="2000" dirty="0" smtClean="0">
                <a:solidFill>
                  <a:srgbClr val="2727F1"/>
                </a:solidFill>
                <a:latin typeface="Calibri"/>
                <a:cs typeface="Calibri"/>
              </a:rPr>
              <a:t> du </a:t>
            </a:r>
            <a:r>
              <a:rPr lang="fr-FR" sz="2000" dirty="0" smtClean="0">
                <a:solidFill>
                  <a:srgbClr val="2727F1"/>
                </a:solidFill>
                <a:latin typeface="Calibri"/>
                <a:cs typeface="Calibri"/>
              </a:rPr>
              <a:t>projet</a:t>
            </a:r>
            <a:r>
              <a:rPr lang="en-US" sz="2000" dirty="0" smtClean="0">
                <a:solidFill>
                  <a:srgbClr val="2727F1"/>
                </a:solidFill>
                <a:latin typeface="Calibri"/>
                <a:cs typeface="Calibri"/>
              </a:rPr>
              <a:t> de restauration</a:t>
            </a:r>
          </a:p>
          <a:p>
            <a:pPr algn="ctr"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2727F1"/>
                </a:solidFill>
                <a:latin typeface="Calibri"/>
                <a:cs typeface="Calibri"/>
              </a:rPr>
              <a:t>(objet ; travail à </a:t>
            </a:r>
            <a:r>
              <a:rPr lang="en-US" sz="2000" dirty="0" err="1" smtClean="0">
                <a:solidFill>
                  <a:srgbClr val="2727F1"/>
                </a:solidFill>
                <a:latin typeface="Calibri"/>
                <a:cs typeface="Calibri"/>
              </a:rPr>
              <a:t>réaliser</a:t>
            </a:r>
            <a:r>
              <a:rPr lang="en-US" sz="2000" dirty="0" smtClean="0">
                <a:solidFill>
                  <a:srgbClr val="2727F1"/>
                </a:solidFill>
                <a:latin typeface="Calibri"/>
                <a:cs typeface="Calibri"/>
              </a:rPr>
              <a:t> ; </a:t>
            </a:r>
            <a:r>
              <a:rPr lang="en-US" sz="2000" dirty="0" err="1" smtClean="0">
                <a:solidFill>
                  <a:srgbClr val="2727F1"/>
                </a:solidFill>
                <a:latin typeface="Calibri"/>
                <a:cs typeface="Calibri"/>
              </a:rPr>
              <a:t>étapes</a:t>
            </a:r>
            <a:r>
              <a:rPr lang="en-US" sz="2000" dirty="0" smtClean="0">
                <a:solidFill>
                  <a:srgbClr val="2727F1"/>
                </a:solidFill>
                <a:latin typeface="Calibri"/>
                <a:cs typeface="Calibri"/>
              </a:rPr>
              <a:t>…)</a:t>
            </a:r>
            <a:endParaRPr lang="fr-FR" altLang="fr-FR" sz="2000" dirty="0">
              <a:solidFill>
                <a:srgbClr val="2727F1"/>
              </a:solidFill>
              <a:latin typeface="Segoe UI Historic" panose="020B0502040204020203" pitchFamily="34" charset="0"/>
              <a:ea typeface="Segoe UI Historic"/>
              <a:cs typeface="Segoe UI Historic" panose="020B0502040204020203" pitchFamily="34" charset="0"/>
            </a:endParaRPr>
          </a:p>
        </p:txBody>
      </p:sp>
      <p:sp>
        <p:nvSpPr>
          <p:cNvPr id="5" name="Google Shape;90;p13">
            <a:extLst>
              <a:ext uri="{FF2B5EF4-FFF2-40B4-BE49-F238E27FC236}">
                <a16:creationId xmlns:a16="http://schemas.microsoft.com/office/drawing/2014/main" id="{B678E91C-028E-4388-ACD3-8ED0DA0D84D0}"/>
              </a:ext>
            </a:extLst>
          </p:cNvPr>
          <p:cNvSpPr txBox="1">
            <a:spLocks/>
          </p:cNvSpPr>
          <p:nvPr/>
        </p:nvSpPr>
        <p:spPr>
          <a:xfrm>
            <a:off x="0" y="3098634"/>
            <a:ext cx="9144000" cy="1568369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>
                <a:solidFill>
                  <a:schemeClr val="bg1">
                    <a:lumMod val="75000"/>
                  </a:schemeClr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Ajoutez ici </a:t>
            </a:r>
            <a:r>
              <a:rPr lang="fr-FR" sz="2000" dirty="0" smtClean="0">
                <a:solidFill>
                  <a:schemeClr val="bg1">
                    <a:lumMod val="75000"/>
                  </a:schemeClr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le visuel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sz="2000" dirty="0" smtClean="0">
              <a:solidFill>
                <a:schemeClr val="bg1">
                  <a:lumMod val="75000"/>
                </a:schemeClr>
              </a:solidFill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500" dirty="0">
                <a:solidFill>
                  <a:schemeClr val="bg1">
                    <a:lumMod val="75000"/>
                  </a:schemeClr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Les photos/plans/dessins doivent être légendés et le copyright précisé.  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sz="3000" dirty="0">
              <a:solidFill>
                <a:schemeClr val="bg1">
                  <a:lumMod val="75000"/>
                </a:schemeClr>
              </a:solidFill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210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281754"/>
              </p:ext>
            </p:extLst>
          </p:nvPr>
        </p:nvGraphicFramePr>
        <p:xfrm>
          <a:off x="354321" y="877996"/>
          <a:ext cx="8309115" cy="57128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84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25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0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18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76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79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3234">
                <a:tc>
                  <a:txBody>
                    <a:bodyPr/>
                    <a:lstStyle/>
                    <a:p>
                      <a:endParaRPr lang="fr-F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 smtClean="0">
                          <a:solidFill>
                            <a:schemeClr val="bg1"/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2025</a:t>
                      </a:r>
                      <a:endParaRPr lang="fr-FR" sz="1100" b="1" dirty="0">
                        <a:solidFill>
                          <a:schemeClr val="bg1"/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727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100" b="1" dirty="0" smtClean="0">
                          <a:solidFill>
                            <a:schemeClr val="bg1"/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2026</a:t>
                      </a:r>
                      <a:endParaRPr lang="fr-FR" sz="1100" b="1" dirty="0">
                        <a:solidFill>
                          <a:schemeClr val="bg1"/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727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 smtClean="0">
                          <a:solidFill>
                            <a:schemeClr val="bg1"/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pour l’année</a:t>
                      </a:r>
                    </a:p>
                    <a:p>
                      <a:pPr algn="ctr"/>
                      <a:r>
                        <a:rPr lang="fr-FR" sz="1100" b="1" dirty="0" smtClean="0">
                          <a:solidFill>
                            <a:schemeClr val="bg1"/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2025-2026</a:t>
                      </a:r>
                      <a:endParaRPr lang="fr-FR" sz="1100" b="1" dirty="0">
                        <a:solidFill>
                          <a:schemeClr val="bg1"/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272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978"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Dépenses</a:t>
                      </a:r>
                      <a:endParaRPr lang="fr-FR" sz="1100" b="1" dirty="0">
                        <a:solidFill>
                          <a:schemeClr val="bg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27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4</a:t>
                      </a:r>
                      <a:r>
                        <a:rPr lang="fr-FR" sz="1100" baseline="30000" dirty="0" smtClean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ème</a:t>
                      </a:r>
                      <a:r>
                        <a:rPr lang="fr-FR" sz="1100" baseline="0" dirty="0" smtClean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 trimestre</a:t>
                      </a:r>
                      <a:endParaRPr lang="fr-FR" sz="1100" dirty="0"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1</a:t>
                      </a:r>
                      <a:r>
                        <a:rPr lang="fr-FR" sz="1100" baseline="30000" dirty="0" smtClean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er</a:t>
                      </a:r>
                      <a:r>
                        <a:rPr lang="fr-FR" sz="1100" dirty="0" smtClean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 trimestre</a:t>
                      </a:r>
                      <a:endParaRPr lang="fr-FR" sz="1100" dirty="0"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2</a:t>
                      </a:r>
                      <a:r>
                        <a:rPr lang="fr-FR" sz="1100" baseline="30000" dirty="0" smtClean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ème</a:t>
                      </a:r>
                      <a:r>
                        <a:rPr lang="fr-FR" sz="1100" dirty="0" smtClean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 trimestre</a:t>
                      </a:r>
                      <a:endParaRPr lang="fr-FR" sz="1100" dirty="0"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3</a:t>
                      </a:r>
                      <a:r>
                        <a:rPr lang="fr-FR" sz="1100" baseline="30000" dirty="0" smtClean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ème</a:t>
                      </a:r>
                      <a:r>
                        <a:rPr lang="fr-FR" sz="1100" baseline="0" dirty="0" smtClean="0"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 trimestre</a:t>
                      </a:r>
                      <a:endParaRPr lang="fr-FR" sz="1100" dirty="0"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2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234"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latin typeface="+mn-lt"/>
                          <a:cs typeface="Arial" panose="020B0604020202020204" pitchFamily="34" charset="0"/>
                        </a:rPr>
                        <a:t>Frais de scolarité </a:t>
                      </a:r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234"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latin typeface="+mn-lt"/>
                          <a:cs typeface="Arial" panose="020B0604020202020204" pitchFamily="34" charset="0"/>
                        </a:rPr>
                        <a:t>Transport</a:t>
                      </a:r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234"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latin typeface="+mn-lt"/>
                          <a:cs typeface="Arial" panose="020B0604020202020204" pitchFamily="34" charset="0"/>
                        </a:rPr>
                        <a:t>Logement</a:t>
                      </a:r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8723"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latin typeface="+mn-lt"/>
                          <a:cs typeface="Arial" panose="020B0604020202020204" pitchFamily="34" charset="0"/>
                        </a:rPr>
                        <a:t>Dépenses courantes (dépenses</a:t>
                      </a:r>
                      <a:r>
                        <a:rPr lang="fr-FR" sz="1100" baseline="0" dirty="0" smtClean="0">
                          <a:latin typeface="+mn-lt"/>
                          <a:cs typeface="Arial" panose="020B0604020202020204" pitchFamily="34" charset="0"/>
                        </a:rPr>
                        <a:t> alimentaires, charges)</a:t>
                      </a:r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234"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latin typeface="+mn-lt"/>
                          <a:cs typeface="Arial" panose="020B0604020202020204" pitchFamily="34" charset="0"/>
                        </a:rPr>
                        <a:t>Autre</a:t>
                      </a:r>
                      <a:r>
                        <a:rPr lang="fr-FR" sz="1100" baseline="0" dirty="0" smtClean="0">
                          <a:latin typeface="+mn-lt"/>
                          <a:cs typeface="Arial" panose="020B0604020202020204" pitchFamily="34" charset="0"/>
                        </a:rPr>
                        <a:t> (préciser)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234">
                <a:tc>
                  <a:txBody>
                    <a:bodyPr/>
                    <a:lstStyle/>
                    <a:p>
                      <a:pPr algn="r"/>
                      <a:r>
                        <a:rPr lang="fr-FR" sz="1100" b="1" dirty="0" smtClean="0">
                          <a:latin typeface="+mn-lt"/>
                          <a:cs typeface="Arial" panose="020B0604020202020204" pitchFamily="34" charset="0"/>
                        </a:rPr>
                        <a:t>TOTAL DÉPENSES</a:t>
                      </a:r>
                      <a:endParaRPr lang="fr-FR" sz="11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234"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Recettes </a:t>
                      </a:r>
                      <a:endParaRPr lang="fr-FR" sz="1100" b="1" dirty="0">
                        <a:solidFill>
                          <a:schemeClr val="bg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2727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3234"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latin typeface="+mn-lt"/>
                          <a:cs typeface="Arial" panose="020B0604020202020204" pitchFamily="34" charset="0"/>
                        </a:rPr>
                        <a:t>Aide familiale</a:t>
                      </a:r>
                      <a:r>
                        <a:rPr lang="fr-FR" sz="1100" baseline="0" dirty="0" smtClean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3234"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latin typeface="+mn-lt"/>
                          <a:cs typeface="Arial" panose="020B0604020202020204" pitchFamily="34" charset="0"/>
                        </a:rPr>
                        <a:t>Emploi(s)</a:t>
                      </a:r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3234"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latin typeface="+mn-lt"/>
                          <a:cs typeface="Arial" panose="020B0604020202020204" pitchFamily="34" charset="0"/>
                        </a:rPr>
                        <a:t>Emprunt</a:t>
                      </a:r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387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>
                          <a:latin typeface="+mn-lt"/>
                          <a:cs typeface="Arial" panose="020B0604020202020204" pitchFamily="34" charset="0"/>
                        </a:rPr>
                        <a:t>Aide,</a:t>
                      </a:r>
                      <a:r>
                        <a:rPr lang="fr-FR" sz="1100" baseline="0" dirty="0" smtClean="0">
                          <a:latin typeface="+mn-lt"/>
                          <a:cs typeface="Arial" panose="020B0604020202020204" pitchFamily="34" charset="0"/>
                        </a:rPr>
                        <a:t> bourse ou allocations (p</a:t>
                      </a:r>
                      <a:r>
                        <a:rPr lang="fr-FR" sz="1100" dirty="0" smtClean="0">
                          <a:latin typeface="+mn-lt"/>
                          <a:cs typeface="Arial" panose="020B0604020202020204" pitchFamily="34" charset="0"/>
                        </a:rPr>
                        <a:t>réciser)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55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>
                          <a:latin typeface="+mn-lt"/>
                          <a:cs typeface="Arial" panose="020B0604020202020204" pitchFamily="34" charset="0"/>
                        </a:rPr>
                        <a:t>Autres</a:t>
                      </a:r>
                      <a:r>
                        <a:rPr lang="fr-FR" sz="1100" baseline="0" dirty="0" smtClean="0">
                          <a:latin typeface="+mn-lt"/>
                          <a:cs typeface="Arial" panose="020B0604020202020204" pitchFamily="34" charset="0"/>
                        </a:rPr>
                        <a:t> ressources (p</a:t>
                      </a:r>
                      <a:r>
                        <a:rPr lang="fr-FR" sz="1100" dirty="0" smtClean="0">
                          <a:latin typeface="+mn-lt"/>
                          <a:cs typeface="Arial" panose="020B0604020202020204" pitchFamily="34" charset="0"/>
                        </a:rPr>
                        <a:t>réciser)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3234">
                <a:tc>
                  <a:txBody>
                    <a:bodyPr/>
                    <a:lstStyle/>
                    <a:p>
                      <a:pPr algn="r"/>
                      <a:r>
                        <a:rPr lang="fr-FR" sz="1100" b="1" dirty="0" smtClean="0">
                          <a:latin typeface="+mn-lt"/>
                          <a:cs typeface="Arial" panose="020B0604020202020204" pitchFamily="34" charset="0"/>
                        </a:rPr>
                        <a:t>TOTAL RECETTES</a:t>
                      </a:r>
                      <a:endParaRPr lang="fr-FR" sz="11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23234">
                <a:tc>
                  <a:txBody>
                    <a:bodyPr/>
                    <a:lstStyle/>
                    <a:p>
                      <a:pPr algn="r"/>
                      <a:r>
                        <a:rPr lang="fr-FR" sz="1100" b="1" dirty="0" smtClean="0">
                          <a:solidFill>
                            <a:srgbClr val="2727F1"/>
                          </a:solidFill>
                          <a:latin typeface="+mn-lt"/>
                          <a:cs typeface="Arial" panose="020B0604020202020204" pitchFamily="34" charset="0"/>
                        </a:rPr>
                        <a:t>SOLDE</a:t>
                      </a:r>
                      <a:endParaRPr lang="fr-FR" sz="1100" b="1" dirty="0">
                        <a:solidFill>
                          <a:srgbClr val="2727F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0" y="194651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solidFill>
                  <a:srgbClr val="2727F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Projection financière 2024-2025</a:t>
            </a:r>
            <a:endParaRPr lang="fr-FR" sz="2000" dirty="0">
              <a:solidFill>
                <a:srgbClr val="2727F1"/>
              </a:solidFill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38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191217"/>
              </p:ext>
            </p:extLst>
          </p:nvPr>
        </p:nvGraphicFramePr>
        <p:xfrm>
          <a:off x="689115" y="1294115"/>
          <a:ext cx="7873340" cy="43377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66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6930">
                  <a:extLst>
                    <a:ext uri="{9D8B030D-6E8A-4147-A177-3AD203B41FA5}">
                      <a16:colId xmlns:a16="http://schemas.microsoft.com/office/drawing/2014/main" val="1520062776"/>
                    </a:ext>
                  </a:extLst>
                </a:gridCol>
              </a:tblGrid>
              <a:tr h="4487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Nature de la dépense*</a:t>
                      </a:r>
                    </a:p>
                  </a:txBody>
                  <a:tcPr>
                    <a:solidFill>
                      <a:srgbClr val="2727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 smtClean="0">
                          <a:solidFill>
                            <a:schemeClr val="bg1"/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Montant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baseline="0" dirty="0" smtClean="0">
                          <a:solidFill>
                            <a:schemeClr val="bg1"/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en € TTC</a:t>
                      </a:r>
                      <a:endParaRPr lang="fr-FR" sz="1300" b="1" dirty="0" smtClean="0">
                        <a:solidFill>
                          <a:schemeClr val="bg1"/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>
                    <a:solidFill>
                      <a:srgbClr val="272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58478"/>
                  </a:ext>
                </a:extLst>
              </a:tr>
              <a:tr h="425163">
                <a:tc>
                  <a:txBody>
                    <a:bodyPr/>
                    <a:lstStyle/>
                    <a:p>
                      <a:endParaRPr lang="fr-FR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251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9733232"/>
                  </a:ext>
                </a:extLst>
              </a:tr>
              <a:tr h="4251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3300411"/>
                  </a:ext>
                </a:extLst>
              </a:tr>
              <a:tr h="4251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0967917"/>
                  </a:ext>
                </a:extLst>
              </a:tr>
              <a:tr h="4251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2235309"/>
                  </a:ext>
                </a:extLst>
              </a:tr>
              <a:tr h="4251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5472348"/>
                  </a:ext>
                </a:extLst>
              </a:tr>
              <a:tr h="4251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2536340"/>
                  </a:ext>
                </a:extLst>
              </a:tr>
              <a:tr h="4251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2690028"/>
                  </a:ext>
                </a:extLst>
              </a:tr>
              <a:tr h="448783">
                <a:tc>
                  <a:txBody>
                    <a:bodyPr/>
                    <a:lstStyle/>
                    <a:p>
                      <a:pPr algn="r"/>
                      <a:r>
                        <a:rPr lang="fr-FR" sz="1300" b="1" dirty="0" smtClean="0">
                          <a:solidFill>
                            <a:schemeClr val="bg1"/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</a:t>
                      </a:r>
                      <a:endParaRPr lang="fr-FR" sz="1300" b="1" dirty="0">
                        <a:solidFill>
                          <a:schemeClr val="bg1"/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>
                    <a:solidFill>
                      <a:srgbClr val="2727F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13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272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700646" y="159026"/>
            <a:ext cx="78733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solidFill>
                  <a:srgbClr val="2727F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Projection financière 2025-2026 :</a:t>
            </a:r>
          </a:p>
          <a:p>
            <a:pPr algn="ctr"/>
            <a:r>
              <a:rPr lang="fr-FR" sz="2000" dirty="0">
                <a:solidFill>
                  <a:srgbClr val="2727F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d</a:t>
            </a:r>
            <a:r>
              <a:rPr lang="fr-FR" sz="2000" dirty="0" smtClean="0">
                <a:solidFill>
                  <a:srgbClr val="2727F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épenses dans le cadre du projet de restauration de dernière année</a:t>
            </a:r>
            <a:endParaRPr lang="fr-FR" sz="2000" dirty="0">
              <a:solidFill>
                <a:srgbClr val="2727F1"/>
              </a:solidFill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14605" y="6059085"/>
            <a:ext cx="80454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rgbClr val="2727F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*Lister toutes les dépenses que vous jugez pertinentes. Exemples : achat d’outils, machines, matériaux… ; frais de déplacement (billets de train, hébergement), etc. Vous pouvez supprimer ou ajouter des lignes.</a:t>
            </a:r>
          </a:p>
        </p:txBody>
      </p:sp>
    </p:spTree>
    <p:extLst>
      <p:ext uri="{BB962C8B-B14F-4D97-AF65-F5344CB8AC3E}">
        <p14:creationId xmlns:p14="http://schemas.microsoft.com/office/powerpoint/2010/main" val="348817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436</Words>
  <Application>Microsoft Office PowerPoint</Application>
  <PresentationFormat>Affichage à l'écran (4:3)</PresentationFormat>
  <Paragraphs>74</Paragraphs>
  <Slides>11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</vt:lpstr>
      <vt:lpstr>Calibri</vt:lpstr>
      <vt:lpstr>Helvetica</vt:lpstr>
      <vt:lpstr>Segoe UI Historic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cp:lastModifiedBy>Cassilde Le Huede</cp:lastModifiedBy>
  <cp:revision>225</cp:revision>
  <dcterms:created xsi:type="dcterms:W3CDTF">2020-04-15T11:08:14Z</dcterms:created>
  <dcterms:modified xsi:type="dcterms:W3CDTF">2025-02-03T11:46:34Z</dcterms:modified>
</cp:coreProperties>
</file>