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3"/>
  </p:notesMasterIdLst>
  <p:sldIdLst>
    <p:sldId id="271" r:id="rId2"/>
    <p:sldId id="277" r:id="rId3"/>
    <p:sldId id="296" r:id="rId4"/>
    <p:sldId id="297" r:id="rId5"/>
    <p:sldId id="291" r:id="rId6"/>
    <p:sldId id="294" r:id="rId7"/>
    <p:sldId id="295" r:id="rId8"/>
    <p:sldId id="283" r:id="rId9"/>
    <p:sldId id="285" r:id="rId10"/>
    <p:sldId id="286" r:id="rId11"/>
    <p:sldId id="287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  <a:srgbClr val="F2F2F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3BD9F-A0E9-2000-DB88-6E9147C34309}" v="83" dt="2021-04-12T17:04:07.850"/>
    <p1510:client id="{34C9BD9F-7031-2000-DB88-648B659B75CE}" v="1" dt="2021-04-13T08:43:58.739"/>
    <p1510:client id="{3FC9BD9F-F04F-2000-DA21-8E5D84D45EA6}" v="16" dt="2021-04-13T08:48:08.741"/>
    <p1510:client id="{91CDBD9F-200C-2000-DB88-65B64FB4FA0A}" v="1" dt="2021-04-13T10:05:42.865"/>
    <p1510:client id="{A2C7BD9F-B095-2000-DB88-66B1B1FEC11C}" v="794" dt="2021-04-13T08:38:13.777"/>
    <p1510:client id="{C15D2814-3B30-71A4-28EB-DFD23A665437}" v="1" dt="2021-04-13T09:18:04.540"/>
    <p1510:client id="{D95C876A-5D62-79E2-864F-6C43B1BC73E2}" v="38" dt="2021-04-12T16:48:19.129"/>
    <p1510:client id="{E592BD9F-E078-2000-DA21-879DFCB31B97}" v="1" dt="2021-04-12T16:57:49.511"/>
    <p1510:client id="{EFC8BD9F-60CD-2000-DB88-6EE1A7D0751B}" v="96" dt="2021-04-13T08:43:22.40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34C9BD9F-7031-2000-DB88-648B659B75CE}"/>
    <pc:docChg chg="modSld">
      <pc:chgData name="Communication" userId="S::communication@fondation-merimee.org::3b995798-70b1-406f-900e-88e9aa089cb4" providerId="AD" clId="Web-{34C9BD9F-7031-2000-DB88-648B659B75CE}" dt="2021-04-13T08:43:58.739" v="0"/>
      <pc:docMkLst>
        <pc:docMk/>
      </pc:docMkLst>
      <pc:sldChg chg="modSp">
        <pc:chgData name="Communication" userId="S::communication@fondation-merimee.org::3b995798-70b1-406f-900e-88e9aa089cb4" providerId="AD" clId="Web-{34C9BD9F-7031-2000-DB88-648B659B75CE}" dt="2021-04-13T08:43:58.739" v="0"/>
        <pc:sldMkLst>
          <pc:docMk/>
          <pc:sldMk cId="959059622" sldId="280"/>
        </pc:sldMkLst>
        <pc:graphicFrameChg chg="modGraphic">
          <ac:chgData name="Communication" userId="S::communication@fondation-merimee.org::3b995798-70b1-406f-900e-88e9aa089cb4" providerId="AD" clId="Web-{34C9BD9F-7031-2000-DB88-648B659B75CE}" dt="2021-04-13T08:43:58.739" v="0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1D93BD9F-A0E9-2000-DB88-6E9147C34309}"/>
    <pc:docChg chg="addSld delSld modSld">
      <pc:chgData name="Communication" userId="S::communication@fondation-merimee.org::3b995798-70b1-406f-900e-88e9aa089cb4" providerId="AD" clId="Web-{1D93BD9F-A0E9-2000-DB88-6E9147C34309}" dt="2021-04-12T17:04:07.428" v="69" actId="20577"/>
      <pc:docMkLst>
        <pc:docMk/>
      </pc:docMkLst>
      <pc:sldChg chg="delSp modSp">
        <pc:chgData name="Communication" userId="S::communication@fondation-merimee.org::3b995798-70b1-406f-900e-88e9aa089cb4" providerId="AD" clId="Web-{1D93BD9F-A0E9-2000-DB88-6E9147C34309}" dt="2021-04-12T17:04:07.428" v="69" actId="20577"/>
        <pc:sldMkLst>
          <pc:docMk/>
          <pc:sldMk cId="0" sldId="257"/>
        </pc:sldMkLst>
        <pc:spChg chg="mod">
          <ac:chgData name="Communication" userId="S::communication@fondation-merimee.org::3b995798-70b1-406f-900e-88e9aa089cb4" providerId="AD" clId="Web-{1D93BD9F-A0E9-2000-DB88-6E9147C34309}" dt="2021-04-12T17:04:07.428" v="69" actId="20577"/>
          <ac:spMkLst>
            <pc:docMk/>
            <pc:sldMk cId="0" sldId="257"/>
            <ac:spMk id="28" creationId="{00000000-0000-0000-0000-000000000000}"/>
          </ac:spMkLst>
        </pc:spChg>
        <pc:picChg chg="del">
          <ac:chgData name="Communication" userId="S::communication@fondation-merimee.org::3b995798-70b1-406f-900e-88e9aa089cb4" providerId="AD" clId="Web-{1D93BD9F-A0E9-2000-DB88-6E9147C34309}" dt="2021-04-12T17:03:59.538" v="66"/>
          <ac:picMkLst>
            <pc:docMk/>
            <pc:sldMk cId="0" sldId="257"/>
            <ac:picMk id="6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1D93BD9F-A0E9-2000-DB88-6E9147C34309}" dt="2021-04-12T17:04:00.788" v="67"/>
          <ac:picMkLst>
            <pc:docMk/>
            <pc:sldMk cId="0" sldId="257"/>
            <ac:picMk id="31" creationId="{00000000-0000-0000-0000-000000000000}"/>
          </ac:picMkLst>
        </pc:picChg>
      </pc:sldChg>
      <pc:sldChg chg="del">
        <pc:chgData name="Communication" userId="S::communication@fondation-merimee.org::3b995798-70b1-406f-900e-88e9aa089cb4" providerId="AD" clId="Web-{1D93BD9F-A0E9-2000-DB88-6E9147C34309}" dt="2021-04-12T16:59:48.093" v="10"/>
        <pc:sldMkLst>
          <pc:docMk/>
          <pc:sldMk cId="0" sldId="258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6:59:54.781" v="12"/>
        <pc:sldMkLst>
          <pc:docMk/>
          <pc:sldMk cId="0" sldId="259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3:46.912" v="65"/>
        <pc:sldMkLst>
          <pc:docMk/>
          <pc:sldMk cId="0" sldId="262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0:17.734" v="20"/>
        <pc:sldMkLst>
          <pc:docMk/>
          <pc:sldMk cId="2061704405" sldId="266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0:25.172" v="23"/>
        <pc:sldMkLst>
          <pc:docMk/>
          <pc:sldMk cId="908748009" sldId="267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3:13.724" v="55"/>
        <pc:sldMkLst>
          <pc:docMk/>
          <pc:sldMk cId="4084753708" sldId="268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3:26.755" v="61"/>
        <pc:sldMkLst>
          <pc:docMk/>
          <pc:sldMk cId="2819400454" sldId="269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3:42.725" v="64"/>
        <pc:sldMkLst>
          <pc:docMk/>
          <pc:sldMk cId="2884826188" sldId="270"/>
        </pc:sldMkLst>
      </pc:sldChg>
      <pc:sldChg chg="modSp add">
        <pc:chgData name="Communication" userId="S::communication@fondation-merimee.org::3b995798-70b1-406f-900e-88e9aa089cb4" providerId="AD" clId="Web-{1D93BD9F-A0E9-2000-DB88-6E9147C34309}" dt="2021-04-12T16:59:41.702" v="9" actId="20577"/>
        <pc:sldMkLst>
          <pc:docMk/>
          <pc:sldMk cId="3838927830" sldId="272"/>
        </pc:sldMkLst>
        <pc:spChg chg="mod">
          <ac:chgData name="Communication" userId="S::communication@fondation-merimee.org::3b995798-70b1-406f-900e-88e9aa089cb4" providerId="AD" clId="Web-{1D93BD9F-A0E9-2000-DB88-6E9147C34309}" dt="2021-04-12T16:59:41.702" v="9" actId="20577"/>
          <ac:spMkLst>
            <pc:docMk/>
            <pc:sldMk cId="3838927830" sldId="272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0:06.484" v="16" actId="20577"/>
        <pc:sldMkLst>
          <pc:docMk/>
          <pc:sldMk cId="1813048870" sldId="273"/>
        </pc:sldMkLst>
        <pc:spChg chg="mod">
          <ac:chgData name="Communication" userId="S::communication@fondation-merimee.org::3b995798-70b1-406f-900e-88e9aa089cb4" providerId="AD" clId="Web-{1D93BD9F-A0E9-2000-DB88-6E9147C34309}" dt="2021-04-12T17:00:06.484" v="16" actId="20577"/>
          <ac:spMkLst>
            <pc:docMk/>
            <pc:sldMk cId="1813048870" sldId="273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0:15.859" v="19" actId="20577"/>
        <pc:sldMkLst>
          <pc:docMk/>
          <pc:sldMk cId="3154634250" sldId="274"/>
        </pc:sldMkLst>
        <pc:spChg chg="mod">
          <ac:chgData name="Communication" userId="S::communication@fondation-merimee.org::3b995798-70b1-406f-900e-88e9aa089cb4" providerId="AD" clId="Web-{1D93BD9F-A0E9-2000-DB88-6E9147C34309}" dt="2021-04-12T17:00:15.859" v="19" actId="20577"/>
          <ac:spMkLst>
            <pc:docMk/>
            <pc:sldMk cId="3154634250" sldId="274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0:23.625" v="22" actId="20577"/>
        <pc:sldMkLst>
          <pc:docMk/>
          <pc:sldMk cId="3531764061" sldId="275"/>
        </pc:sldMkLst>
        <pc:spChg chg="mod">
          <ac:chgData name="Communication" userId="S::communication@fondation-merimee.org::3b995798-70b1-406f-900e-88e9aa089cb4" providerId="AD" clId="Web-{1D93BD9F-A0E9-2000-DB88-6E9147C34309}" dt="2021-04-12T17:00:23.625" v="22" actId="20577"/>
          <ac:spMkLst>
            <pc:docMk/>
            <pc:sldMk cId="3531764061" sldId="275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2:03.612" v="41" actId="20577"/>
        <pc:sldMkLst>
          <pc:docMk/>
          <pc:sldMk cId="1864135437" sldId="276"/>
        </pc:sldMkLst>
        <pc:spChg chg="mod">
          <ac:chgData name="Communication" userId="S::communication@fondation-merimee.org::3b995798-70b1-406f-900e-88e9aa089cb4" providerId="AD" clId="Web-{1D93BD9F-A0E9-2000-DB88-6E9147C34309}" dt="2021-04-12T17:02:03.612" v="41" actId="20577"/>
          <ac:spMkLst>
            <pc:docMk/>
            <pc:sldMk cId="1864135437" sldId="276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3:19.724" v="58" actId="20577"/>
        <pc:sldMkLst>
          <pc:docMk/>
          <pc:sldMk cId="2427050926" sldId="277"/>
        </pc:sldMkLst>
        <pc:spChg chg="mod">
          <ac:chgData name="Communication" userId="S::communication@fondation-merimee.org::3b995798-70b1-406f-900e-88e9aa089cb4" providerId="AD" clId="Web-{1D93BD9F-A0E9-2000-DB88-6E9147C34309}" dt="2021-04-12T17:03:19.724" v="58" actId="20577"/>
          <ac:spMkLst>
            <pc:docMk/>
            <pc:sldMk cId="2427050926" sldId="277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3:33.302" v="62" actId="20577"/>
        <pc:sldMkLst>
          <pc:docMk/>
          <pc:sldMk cId="1209417562" sldId="278"/>
        </pc:sldMkLst>
        <pc:spChg chg="mod">
          <ac:chgData name="Communication" userId="S::communication@fondation-merimee.org::3b995798-70b1-406f-900e-88e9aa089cb4" providerId="AD" clId="Web-{1D93BD9F-A0E9-2000-DB88-6E9147C34309}" dt="2021-04-12T17:03:33.302" v="62" actId="20577"/>
          <ac:spMkLst>
            <pc:docMk/>
            <pc:sldMk cId="1209417562" sldId="278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3:39.834" v="63" actId="20577"/>
        <pc:sldMkLst>
          <pc:docMk/>
          <pc:sldMk cId="183583745" sldId="279"/>
        </pc:sldMkLst>
        <pc:spChg chg="mod">
          <ac:chgData name="Communication" userId="S::communication@fondation-merimee.org::3b995798-70b1-406f-900e-88e9aa089cb4" providerId="AD" clId="Web-{1D93BD9F-A0E9-2000-DB88-6E9147C34309}" dt="2021-04-12T17:03:39.834" v="63" actId="20577"/>
          <ac:spMkLst>
            <pc:docMk/>
            <pc:sldMk cId="183583745" sldId="279"/>
            <ac:spMk id="13316" creationId="{9501A782-CBC6-4E5B-ABCB-38687B2FBEBD}"/>
          </ac:spMkLst>
        </pc:spChg>
      </pc:sldChg>
    </pc:docChg>
  </pc:docChgLst>
  <pc:docChgLst>
    <pc:chgData name="Communication" userId="S::communication@fondation-merimee.org::3b995798-70b1-406f-900e-88e9aa089cb4" providerId="AD" clId="Web-{C15D2814-3B30-71A4-28EB-DFD23A665437}"/>
    <pc:docChg chg="modSld">
      <pc:chgData name="Communication" userId="S::communication@fondation-merimee.org::3b995798-70b1-406f-900e-88e9aa089cb4" providerId="AD" clId="Web-{C15D2814-3B30-71A4-28EB-DFD23A665437}" dt="2021-04-13T09:18:04.540" v="0"/>
      <pc:docMkLst>
        <pc:docMk/>
      </pc:docMkLst>
      <pc:sldChg chg="modSp">
        <pc:chgData name="Communication" userId="S::communication@fondation-merimee.org::3b995798-70b1-406f-900e-88e9aa089cb4" providerId="AD" clId="Web-{C15D2814-3B30-71A4-28EB-DFD23A665437}" dt="2021-04-13T09:18:04.540" v="0"/>
        <pc:sldMkLst>
          <pc:docMk/>
          <pc:sldMk cId="959059622" sldId="280"/>
        </pc:sldMkLst>
        <pc:graphicFrameChg chg="modGraphic">
          <ac:chgData name="Communication" userId="S::communication@fondation-merimee.org::3b995798-70b1-406f-900e-88e9aa089cb4" providerId="AD" clId="Web-{C15D2814-3B30-71A4-28EB-DFD23A665437}" dt="2021-04-13T09:18:04.540" v="0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EFC8BD9F-60CD-2000-DB88-6EE1A7D0751B}"/>
    <pc:docChg chg="modSld">
      <pc:chgData name="Communication" userId="S::communication@fondation-merimee.org::3b995798-70b1-406f-900e-88e9aa089cb4" providerId="AD" clId="Web-{EFC8BD9F-60CD-2000-DB88-6EE1A7D0751B}" dt="2021-04-13T08:43:22.408" v="95"/>
      <pc:docMkLst>
        <pc:docMk/>
      </pc:docMkLst>
      <pc:sldChg chg="modSp">
        <pc:chgData name="Communication" userId="S::communication@fondation-merimee.org::3b995798-70b1-406f-900e-88e9aa089cb4" providerId="AD" clId="Web-{EFC8BD9F-60CD-2000-DB88-6EE1A7D0751B}" dt="2021-04-13T08:43:22.408" v="95"/>
        <pc:sldMkLst>
          <pc:docMk/>
          <pc:sldMk cId="959059622" sldId="280"/>
        </pc:sldMkLst>
        <pc:graphicFrameChg chg="mod modGraphic">
          <ac:chgData name="Communication" userId="S::communication@fondation-merimee.org::3b995798-70b1-406f-900e-88e9aa089cb4" providerId="AD" clId="Web-{EFC8BD9F-60CD-2000-DB88-6EE1A7D0751B}" dt="2021-04-13T08:43:22.408" v="95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D95C876A-5D62-79E2-864F-6C43B1BC73E2}"/>
    <pc:docChg chg="addSld modSld addMainMaster modMainMaster">
      <pc:chgData name="Communication" userId="S::communication@fondation-merimee.org::3b995798-70b1-406f-900e-88e9aa089cb4" providerId="AD" clId="Web-{D95C876A-5D62-79E2-864F-6C43B1BC73E2}" dt="2021-04-12T16:48:19.114" v="20" actId="20577"/>
      <pc:docMkLst>
        <pc:docMk/>
      </pc:docMkLst>
      <pc:sldChg chg="addSp delSp modSp add">
        <pc:chgData name="Communication" userId="S::communication@fondation-merimee.org::3b995798-70b1-406f-900e-88e9aa089cb4" providerId="AD" clId="Web-{D95C876A-5D62-79E2-864F-6C43B1BC73E2}" dt="2021-04-12T16:48:19.114" v="20" actId="20577"/>
        <pc:sldMkLst>
          <pc:docMk/>
          <pc:sldMk cId="2923750593" sldId="271"/>
        </pc:sldMkLst>
        <pc:spChg chg="mod">
          <ac:chgData name="Communication" userId="S::communication@fondation-merimee.org::3b995798-70b1-406f-900e-88e9aa089cb4" providerId="AD" clId="Web-{D95C876A-5D62-79E2-864F-6C43B1BC73E2}" dt="2021-04-12T16:48:19.114" v="20" actId="20577"/>
          <ac:spMkLst>
            <pc:docMk/>
            <pc:sldMk cId="2923750593" sldId="271"/>
            <ac:spMk id="3075" creationId="{B6E7DF42-90E0-4DE9-936C-1C102A5B426A}"/>
          </ac:spMkLst>
        </pc:spChg>
        <pc:spChg chg="mod">
          <ac:chgData name="Communication" userId="S::communication@fondation-merimee.org::3b995798-70b1-406f-900e-88e9aa089cb4" providerId="AD" clId="Web-{D95C876A-5D62-79E2-864F-6C43B1BC73E2}" dt="2021-04-12T16:47:52.051" v="10" actId="20577"/>
          <ac:spMkLst>
            <pc:docMk/>
            <pc:sldMk cId="2923750593" sldId="271"/>
            <ac:spMk id="3076" creationId="{041903AA-C2BA-4DBA-8B61-5D1EF3D9E7D5}"/>
          </ac:spMkLst>
        </pc:spChg>
        <pc:spChg chg="mod">
          <ac:chgData name="Communication" userId="S::communication@fondation-merimee.org::3b995798-70b1-406f-900e-88e9aa089cb4" providerId="AD" clId="Web-{D95C876A-5D62-79E2-864F-6C43B1BC73E2}" dt="2021-04-12T16:48:10.926" v="14" actId="20577"/>
          <ac:spMkLst>
            <pc:docMk/>
            <pc:sldMk cId="2923750593" sldId="271"/>
            <ac:spMk id="3077" creationId="{0E6AB979-AC00-483E-9C16-3AB16A2C3364}"/>
          </ac:spMkLst>
        </pc:spChg>
        <pc:picChg chg="add">
          <ac:chgData name="Communication" userId="S::communication@fondation-merimee.org::3b995798-70b1-406f-900e-88e9aa089cb4" providerId="AD" clId="Web-{D95C876A-5D62-79E2-864F-6C43B1BC73E2}" dt="2021-04-12T16:47:39.394" v="7"/>
          <ac:picMkLst>
            <pc:docMk/>
            <pc:sldMk cId="2923750593" sldId="271"/>
            <ac:picMk id="3" creationId="{9C19FE71-5938-4CDD-A155-F2911C5EE091}"/>
          </ac:picMkLst>
        </pc:picChg>
        <pc:picChg chg="add del">
          <ac:chgData name="Communication" userId="S::communication@fondation-merimee.org::3b995798-70b1-406f-900e-88e9aa089cb4" providerId="AD" clId="Web-{D95C876A-5D62-79E2-864F-6C43B1BC73E2}" dt="2021-04-12T16:47:43.848" v="9"/>
          <ac:picMkLst>
            <pc:docMk/>
            <pc:sldMk cId="2923750593" sldId="271"/>
            <ac:picMk id="4" creationId="{5E8AC818-1665-4060-9E9B-37917D16BA53}"/>
          </ac:picMkLst>
        </pc:picChg>
      </pc:sldChg>
      <pc:sldMasterChg chg="modSldLayout">
        <pc:chgData name="Communication" userId="S::communication@fondation-merimee.org::3b995798-70b1-406f-900e-88e9aa089cb4" providerId="AD" clId="Web-{D95C876A-5D62-79E2-864F-6C43B1BC73E2}" dt="2021-04-12T16:47:04.784" v="0"/>
        <pc:sldMasterMkLst>
          <pc:docMk/>
          <pc:sldMasterMk cId="0" sldId="2147483648"/>
        </pc:sldMasterMkLst>
        <pc:sldLayoutChg chg="replI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48"/>
            <pc:sldLayoutMk cId="0" sldId="2147483662"/>
          </pc:sldLayoutMkLst>
        </pc:sldLayoutChg>
      </pc:sldMasterChg>
      <pc:sldMasterChg chg="add addSldLayout">
        <pc:chgData name="Communication" userId="S::communication@fondation-merimee.org::3b995798-70b1-406f-900e-88e9aa089cb4" providerId="AD" clId="Web-{D95C876A-5D62-79E2-864F-6C43B1BC73E2}" dt="2021-04-12T16:47:04.784" v="0"/>
        <pc:sldMasterMkLst>
          <pc:docMk/>
          <pc:sldMasterMk cId="0" sldId="2147483661"/>
        </pc:sldMasterMkLst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906379902" sldId="2147483649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2315509628" sldId="2147483650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232646824" sldId="2147483651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399899783" sldId="2147483652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1045199546" sldId="2147483653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1318308712" sldId="2147483654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00739146" sldId="2147483655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236154377" sldId="2147483656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1401803991" sldId="2147483657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142152281" sldId="2147483658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2355308267" sldId="2147483659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1679229156" sldId="2147483660"/>
          </pc:sldLayoutMkLst>
        </pc:sldLayoutChg>
      </pc:sldMasterChg>
    </pc:docChg>
  </pc:docChgLst>
  <pc:docChgLst>
    <pc:chgData name="Communication" userId="S::communication@fondation-merimee.org::3b995798-70b1-406f-900e-88e9aa089cb4" providerId="AD" clId="Web-{A2C7BD9F-B095-2000-DB88-66B1B1FEC11C}"/>
    <pc:docChg chg="addSld modSld">
      <pc:chgData name="Communication" userId="S::communication@fondation-merimee.org::3b995798-70b1-406f-900e-88e9aa089cb4" providerId="AD" clId="Web-{A2C7BD9F-B095-2000-DB88-66B1B1FEC11C}" dt="2021-04-13T08:38:13.777" v="737"/>
      <pc:docMkLst>
        <pc:docMk/>
      </pc:docMkLst>
      <pc:sldChg chg="modSp">
        <pc:chgData name="Communication" userId="S::communication@fondation-merimee.org::3b995798-70b1-406f-900e-88e9aa089cb4" providerId="AD" clId="Web-{A2C7BD9F-B095-2000-DB88-66B1B1FEC11C}" dt="2021-04-13T08:17:10.679" v="3" actId="14100"/>
        <pc:sldMkLst>
          <pc:docMk/>
          <pc:sldMk cId="2923750593" sldId="271"/>
        </pc:sldMkLst>
        <pc:spChg chg="mod">
          <ac:chgData name="Communication" userId="S::communication@fondation-merimee.org::3b995798-70b1-406f-900e-88e9aa089cb4" providerId="AD" clId="Web-{A2C7BD9F-B095-2000-DB88-66B1B1FEC11C}" dt="2021-04-13T08:17:10.679" v="3" actId="14100"/>
          <ac:spMkLst>
            <pc:docMk/>
            <pc:sldMk cId="2923750593" sldId="271"/>
            <ac:spMk id="3075" creationId="{B6E7DF42-90E0-4DE9-936C-1C102A5B426A}"/>
          </ac:spMkLst>
        </pc:spChg>
      </pc:sldChg>
      <pc:sldChg chg="addSp delSp modSp add">
        <pc:chgData name="Communication" userId="S::communication@fondation-merimee.org::3b995798-70b1-406f-900e-88e9aa089cb4" providerId="AD" clId="Web-{A2C7BD9F-B095-2000-DB88-66B1B1FEC11C}" dt="2021-04-13T08:38:13.777" v="737"/>
        <pc:sldMkLst>
          <pc:docMk/>
          <pc:sldMk cId="959059622" sldId="280"/>
        </pc:sldMkLst>
        <pc:spChg chg="mod">
          <ac:chgData name="Communication" userId="S::communication@fondation-merimee.org::3b995798-70b1-406f-900e-88e9aa089cb4" providerId="AD" clId="Web-{A2C7BD9F-B095-2000-DB88-66B1B1FEC11C}" dt="2021-04-13T08:34:55.881" v="689" actId="1076"/>
          <ac:spMkLst>
            <pc:docMk/>
            <pc:sldMk cId="959059622" sldId="280"/>
            <ac:spMk id="23637" creationId="{67582250-066B-41C4-B853-AEB497208DA1}"/>
          </ac:spMkLst>
        </pc:spChg>
        <pc:spChg chg="del">
          <ac:chgData name="Communication" userId="S::communication@fondation-merimee.org::3b995798-70b1-406f-900e-88e9aa089cb4" providerId="AD" clId="Web-{A2C7BD9F-B095-2000-DB88-66B1B1FEC11C}" dt="2021-04-13T08:26:00.131" v="444"/>
          <ac:spMkLst>
            <pc:docMk/>
            <pc:sldMk cId="959059622" sldId="280"/>
            <ac:spMk id="27708" creationId="{E2292174-0BE7-4DFF-A06A-C1FAECADF507}"/>
          </ac:spMkLst>
        </pc:spChg>
        <pc:graphicFrameChg chg="add del mod">
          <ac:chgData name="Communication" userId="S::communication@fondation-merimee.org::3b995798-70b1-406f-900e-88e9aa089cb4" providerId="AD" clId="Web-{A2C7BD9F-B095-2000-DB88-66B1B1FEC11C}" dt="2021-04-13T08:20:19.793" v="327"/>
          <ac:graphicFrameMkLst>
            <pc:docMk/>
            <pc:sldMk cId="959059622" sldId="280"/>
            <ac:graphicFrameMk id="3" creationId="{4CBE56F9-3981-4C19-99E4-97F94C7DBC00}"/>
          </ac:graphicFrameMkLst>
        </pc:graphicFrameChg>
        <pc:graphicFrameChg chg="mod modGraphic">
          <ac:chgData name="Communication" userId="S::communication@fondation-merimee.org::3b995798-70b1-406f-900e-88e9aa089cb4" providerId="AD" clId="Web-{A2C7BD9F-B095-2000-DB88-66B1B1FEC11C}" dt="2021-04-13T08:38:13.777" v="737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3FC9BD9F-F04F-2000-DA21-8E5D84D45EA6}"/>
    <pc:docChg chg="modSld">
      <pc:chgData name="Communication" userId="S::communication@fondation-merimee.org::3b995798-70b1-406f-900e-88e9aa089cb4" providerId="AD" clId="Web-{3FC9BD9F-F04F-2000-DA21-8E5D84D45EA6}" dt="2021-04-13T08:48:08.741" v="15" actId="20577"/>
      <pc:docMkLst>
        <pc:docMk/>
      </pc:docMkLst>
      <pc:sldChg chg="modSp">
        <pc:chgData name="Communication" userId="S::communication@fondation-merimee.org::3b995798-70b1-406f-900e-88e9aa089cb4" providerId="AD" clId="Web-{3FC9BD9F-F04F-2000-DA21-8E5D84D45EA6}" dt="2021-04-13T08:47:46.178" v="12" actId="20577"/>
        <pc:sldMkLst>
          <pc:docMk/>
          <pc:sldMk cId="1864135437" sldId="276"/>
        </pc:sldMkLst>
        <pc:spChg chg="mod">
          <ac:chgData name="Communication" userId="S::communication@fondation-merimee.org::3b995798-70b1-406f-900e-88e9aa089cb4" providerId="AD" clId="Web-{3FC9BD9F-F04F-2000-DA21-8E5D84D45EA6}" dt="2021-04-13T08:47:46.178" v="12" actId="20577"/>
          <ac:spMkLst>
            <pc:docMk/>
            <pc:sldMk cId="1864135437" sldId="276"/>
            <ac:spMk id="13316" creationId="{9501A782-CBC6-4E5B-ABCB-38687B2FBEBD}"/>
          </ac:spMkLst>
        </pc:spChg>
      </pc:sldChg>
      <pc:sldChg chg="modSp">
        <pc:chgData name="Communication" userId="S::communication@fondation-merimee.org::3b995798-70b1-406f-900e-88e9aa089cb4" providerId="AD" clId="Web-{3FC9BD9F-F04F-2000-DA21-8E5D84D45EA6}" dt="2021-04-13T08:47:59.287" v="13" actId="20577"/>
        <pc:sldMkLst>
          <pc:docMk/>
          <pc:sldMk cId="2427050926" sldId="277"/>
        </pc:sldMkLst>
        <pc:spChg chg="mod">
          <ac:chgData name="Communication" userId="S::communication@fondation-merimee.org::3b995798-70b1-406f-900e-88e9aa089cb4" providerId="AD" clId="Web-{3FC9BD9F-F04F-2000-DA21-8E5D84D45EA6}" dt="2021-04-13T08:47:59.287" v="13" actId="20577"/>
          <ac:spMkLst>
            <pc:docMk/>
            <pc:sldMk cId="2427050926" sldId="277"/>
            <ac:spMk id="13316" creationId="{9501A782-CBC6-4E5B-ABCB-38687B2FBEBD}"/>
          </ac:spMkLst>
        </pc:spChg>
      </pc:sldChg>
      <pc:sldChg chg="modSp">
        <pc:chgData name="Communication" userId="S::communication@fondation-merimee.org::3b995798-70b1-406f-900e-88e9aa089cb4" providerId="AD" clId="Web-{3FC9BD9F-F04F-2000-DA21-8E5D84D45EA6}" dt="2021-04-13T08:48:04.788" v="14" actId="20577"/>
        <pc:sldMkLst>
          <pc:docMk/>
          <pc:sldMk cId="1209417562" sldId="278"/>
        </pc:sldMkLst>
        <pc:spChg chg="mod">
          <ac:chgData name="Communication" userId="S::communication@fondation-merimee.org::3b995798-70b1-406f-900e-88e9aa089cb4" providerId="AD" clId="Web-{3FC9BD9F-F04F-2000-DA21-8E5D84D45EA6}" dt="2021-04-13T08:48:04.788" v="14" actId="20577"/>
          <ac:spMkLst>
            <pc:docMk/>
            <pc:sldMk cId="1209417562" sldId="278"/>
            <ac:spMk id="13316" creationId="{9501A782-CBC6-4E5B-ABCB-38687B2FBEBD}"/>
          </ac:spMkLst>
        </pc:spChg>
      </pc:sldChg>
      <pc:sldChg chg="modSp">
        <pc:chgData name="Communication" userId="S::communication@fondation-merimee.org::3b995798-70b1-406f-900e-88e9aa089cb4" providerId="AD" clId="Web-{3FC9BD9F-F04F-2000-DA21-8E5D84D45EA6}" dt="2021-04-13T08:48:08.741" v="15" actId="20577"/>
        <pc:sldMkLst>
          <pc:docMk/>
          <pc:sldMk cId="183583745" sldId="279"/>
        </pc:sldMkLst>
        <pc:spChg chg="mod">
          <ac:chgData name="Communication" userId="S::communication@fondation-merimee.org::3b995798-70b1-406f-900e-88e9aa089cb4" providerId="AD" clId="Web-{3FC9BD9F-F04F-2000-DA21-8E5D84D45EA6}" dt="2021-04-13T08:48:08.741" v="15" actId="20577"/>
          <ac:spMkLst>
            <pc:docMk/>
            <pc:sldMk cId="183583745" sldId="279"/>
            <ac:spMk id="13316" creationId="{9501A782-CBC6-4E5B-ABCB-38687B2FBEBD}"/>
          </ac:spMkLst>
        </pc:spChg>
      </pc:sldChg>
      <pc:sldChg chg="modSp">
        <pc:chgData name="Communication" userId="S::communication@fondation-merimee.org::3b995798-70b1-406f-900e-88e9aa089cb4" providerId="AD" clId="Web-{3FC9BD9F-F04F-2000-DA21-8E5D84D45EA6}" dt="2021-04-13T08:46:22.316" v="10" actId="1076"/>
        <pc:sldMkLst>
          <pc:docMk/>
          <pc:sldMk cId="959059622" sldId="280"/>
        </pc:sldMkLst>
        <pc:spChg chg="mod">
          <ac:chgData name="Communication" userId="S::communication@fondation-merimee.org::3b995798-70b1-406f-900e-88e9aa089cb4" providerId="AD" clId="Web-{3FC9BD9F-F04F-2000-DA21-8E5D84D45EA6}" dt="2021-04-13T08:45:52.034" v="5" actId="1076"/>
          <ac:spMkLst>
            <pc:docMk/>
            <pc:sldMk cId="959059622" sldId="280"/>
            <ac:spMk id="23637" creationId="{67582250-066B-41C4-B853-AEB497208DA1}"/>
          </ac:spMkLst>
        </pc:spChg>
        <pc:graphicFrameChg chg="mod modGraphic">
          <ac:chgData name="Communication" userId="S::communication@fondation-merimee.org::3b995798-70b1-406f-900e-88e9aa089cb4" providerId="AD" clId="Web-{3FC9BD9F-F04F-2000-DA21-8E5D84D45EA6}" dt="2021-04-13T08:46:22.316" v="10" actId="1076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E592BD9F-E078-2000-DA21-879DFCB31B97}"/>
    <pc:docChg chg="delSld">
      <pc:chgData name="Communication" userId="S::communication@fondation-merimee.org::3b995798-70b1-406f-900e-88e9aa089cb4" providerId="AD" clId="Web-{E592BD9F-E078-2000-DA21-879DFCB31B97}" dt="2021-04-12T16:57:49.511" v="0"/>
      <pc:docMkLst>
        <pc:docMk/>
      </pc:docMkLst>
      <pc:sldChg chg="del">
        <pc:chgData name="Communication" userId="S::communication@fondation-merimee.org::3b995798-70b1-406f-900e-88e9aa089cb4" providerId="AD" clId="Web-{E592BD9F-E078-2000-DA21-879DFCB31B97}" dt="2021-04-12T16:57:49.511" v="0"/>
        <pc:sldMkLst>
          <pc:docMk/>
          <pc:sldMk cId="0" sldId="256"/>
        </pc:sldMkLst>
      </pc:sldChg>
    </pc:docChg>
  </pc:docChgLst>
  <pc:docChgLst>
    <pc:chgData name="Communication" userId="S::communication@fondation-merimee.org::3b995798-70b1-406f-900e-88e9aa089cb4" providerId="AD" clId="Web-{91CDBD9F-200C-2000-DB88-65B64FB4FA0A}"/>
    <pc:docChg chg="modSld">
      <pc:chgData name="Communication" userId="S::communication@fondation-merimee.org::3b995798-70b1-406f-900e-88e9aa089cb4" providerId="AD" clId="Web-{91CDBD9F-200C-2000-DB88-65B64FB4FA0A}" dt="2021-04-13T10:05:42.865" v="0"/>
      <pc:docMkLst>
        <pc:docMk/>
      </pc:docMkLst>
      <pc:sldChg chg="modSp">
        <pc:chgData name="Communication" userId="S::communication@fondation-merimee.org::3b995798-70b1-406f-900e-88e9aa089cb4" providerId="AD" clId="Web-{91CDBD9F-200C-2000-DB88-65B64FB4FA0A}" dt="2021-04-13T10:05:42.865" v="0"/>
        <pc:sldMkLst>
          <pc:docMk/>
          <pc:sldMk cId="959059622" sldId="280"/>
        </pc:sldMkLst>
        <pc:graphicFrameChg chg="modGraphic">
          <ac:chgData name="Communication" userId="S::communication@fondation-merimee.org::3b995798-70b1-406f-900e-88e9aa089cb4" providerId="AD" clId="Web-{91CDBD9F-200C-2000-DB88-65B64FB4FA0A}" dt="2021-04-13T10:05:42.865" v="0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987650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8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076" name="ZoneTexte 4">
            <a:extLst>
              <a:ext uri="{FF2B5EF4-FFF2-40B4-BE49-F238E27FC236}">
                <a16:creationId xmlns:a16="http://schemas.microsoft.com/office/drawing/2014/main" id="{041903AA-C2BA-4DBA-8B61-5D1EF3D9E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8" y="2536448"/>
            <a:ext cx="913923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3500" dirty="0">
                <a:solidFill>
                  <a:schemeClr val="bg1"/>
                </a:solidFill>
                <a:latin typeface="Calibri"/>
                <a:cs typeface="Calibri"/>
              </a:rPr>
              <a:t>BOURSE </a:t>
            </a:r>
            <a:r>
              <a:rPr lang="en-US" sz="3500" dirty="0" smtClean="0">
                <a:solidFill>
                  <a:schemeClr val="bg1"/>
                </a:solidFill>
                <a:latin typeface="Calibri"/>
                <a:cs typeface="Calibri"/>
              </a:rPr>
              <a:t>D’ÉTUDES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500" dirty="0" smtClean="0">
                <a:solidFill>
                  <a:schemeClr val="bg1"/>
                </a:solidFill>
                <a:latin typeface="Calibri"/>
                <a:cs typeface="Calibri"/>
              </a:rPr>
              <a:t>MÉTIERS </a:t>
            </a:r>
            <a:r>
              <a:rPr lang="fr-FR" sz="3500" dirty="0" smtClean="0">
                <a:solidFill>
                  <a:schemeClr val="bg1"/>
                </a:solidFill>
                <a:latin typeface="Calibri"/>
                <a:cs typeface="Calibri"/>
              </a:rPr>
              <a:t>D’ART</a:t>
            </a:r>
            <a:r>
              <a:rPr lang="en-US" sz="350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Calibri"/>
                <a:cs typeface="Calibri"/>
              </a:rPr>
              <a:t>DE LA </a:t>
            </a:r>
            <a:r>
              <a:rPr lang="en-US" sz="3500" dirty="0" smtClean="0">
                <a:solidFill>
                  <a:schemeClr val="bg1"/>
                </a:solidFill>
                <a:latin typeface="Calibri"/>
                <a:cs typeface="Calibri"/>
              </a:rPr>
              <a:t>RESTAURATION</a:t>
            </a:r>
          </a:p>
          <a:p>
            <a:pPr algn="ctr">
              <a:spcBef>
                <a:spcPts val="0"/>
              </a:spcBef>
              <a:buNone/>
            </a:pPr>
            <a:endParaRPr lang="en-US" sz="20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Calibri"/>
                <a:cs typeface="Calibri"/>
              </a:rPr>
              <a:t>Édition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 2025-2026</a:t>
            </a:r>
            <a:endParaRPr lang="en-US"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8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62" y="314801"/>
            <a:ext cx="1587826" cy="116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2326" y="4998518"/>
            <a:ext cx="9144000" cy="1328056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7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7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31 août 2025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7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237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34672"/>
              </p:ext>
            </p:extLst>
          </p:nvPr>
        </p:nvGraphicFramePr>
        <p:xfrm>
          <a:off x="655828" y="1294115"/>
          <a:ext cx="7873340" cy="4337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520062776"/>
                    </a:ext>
                  </a:extLst>
                </a:gridCol>
              </a:tblGrid>
              <a:tr h="44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de la dépense ou de l’investissement*</a:t>
                      </a: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en € TTC</a:t>
                      </a:r>
                      <a:endParaRPr lang="fr-FR" sz="1300" b="1" dirty="0" smtClean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8478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733232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300411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967917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235309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472348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536340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690028"/>
                  </a:ext>
                </a:extLst>
              </a:tr>
              <a:tr h="448783">
                <a:tc>
                  <a:txBody>
                    <a:bodyPr/>
                    <a:lstStyle/>
                    <a:p>
                      <a:pPr algn="r"/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</a:t>
                      </a:r>
                      <a:endParaRPr lang="fr-FR" sz="13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00646" y="159026"/>
            <a:ext cx="787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Projection financière post diplôme :</a:t>
            </a:r>
          </a:p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Dépenses et investissements liés à l’installation professionnelle </a:t>
            </a:r>
            <a:endParaRPr 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4605" y="6059085"/>
            <a:ext cx="80454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*Lister toutes les dépenses et investissements que vous jugez pertinents. Exemples : loyer ou achat immobilier d’un local destiné à devenir votre atelier ; achat d’outils, machines, matériaux… ; assurances </a:t>
            </a:r>
            <a:r>
              <a:rPr lang="fr-FR" sz="11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; </a:t>
            </a:r>
            <a:r>
              <a:rPr lang="fr-FR" sz="11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formations, etc. Vous pouvez supprimer ou ajouter des lignes.</a:t>
            </a:r>
          </a:p>
        </p:txBody>
      </p:sp>
    </p:spTree>
    <p:extLst>
      <p:ext uri="{BB962C8B-B14F-4D97-AF65-F5344CB8AC3E}">
        <p14:creationId xmlns:p14="http://schemas.microsoft.com/office/powerpoint/2010/main" val="38231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1692" y="150234"/>
            <a:ext cx="84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Présentez quelques outils, machines et matériaux</a:t>
            </a:r>
          </a:p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indispensables à votre travail </a:t>
            </a:r>
            <a:r>
              <a:rPr lang="fr-FR" sz="16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(indiquez leurs coûts à l’achat)</a:t>
            </a:r>
            <a:endParaRPr lang="fr-FR" sz="16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83128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2727F1"/>
                </a:solidFill>
                <a:latin typeface="Calibri"/>
                <a:cs typeface="Calibri"/>
              </a:rPr>
              <a:t>Travaux</a:t>
            </a:r>
            <a:r>
              <a:rPr lang="en-US" sz="2000" dirty="0">
                <a:solidFill>
                  <a:srgbClr val="2727F1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déjà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réalisés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(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exemples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5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83128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2727F1"/>
                </a:solidFill>
                <a:latin typeface="Calibri"/>
                <a:cs typeface="Calibri"/>
              </a:rPr>
              <a:t>Travaux</a:t>
            </a:r>
            <a:r>
              <a:rPr lang="en-US" sz="2000" dirty="0">
                <a:solidFill>
                  <a:srgbClr val="2727F1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déjà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réalisés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(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exemples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7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83128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2727F1"/>
                </a:solidFill>
                <a:latin typeface="Calibri"/>
                <a:cs typeface="Calibri"/>
              </a:rPr>
              <a:t>Travaux</a:t>
            </a:r>
            <a:r>
              <a:rPr lang="en-US" sz="2000" dirty="0">
                <a:solidFill>
                  <a:srgbClr val="2727F1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déjà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réalisés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(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exemples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1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Présentation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du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projet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 (objet ; travail 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réaliser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;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étapes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…)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44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Présentation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du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projet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 (objet ; travail 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réaliser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;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étapes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…)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1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fr-FR" sz="2000" dirty="0" smtClean="0">
                <a:solidFill>
                  <a:srgbClr val="2727F1"/>
                </a:solidFill>
                <a:latin typeface="Calibri"/>
                <a:cs typeface="Calibri"/>
              </a:rPr>
              <a:t>Présentation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du </a:t>
            </a:r>
            <a:r>
              <a:rPr lang="fr-FR" sz="2000" dirty="0" smtClean="0">
                <a:solidFill>
                  <a:srgbClr val="2727F1"/>
                </a:solidFill>
                <a:latin typeface="Calibri"/>
                <a:cs typeface="Calibri"/>
              </a:rPr>
              <a:t>projet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(objet ; travail 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réaliser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;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étapes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…)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5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1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81754"/>
              </p:ext>
            </p:extLst>
          </p:nvPr>
        </p:nvGraphicFramePr>
        <p:xfrm>
          <a:off x="354321" y="877996"/>
          <a:ext cx="8309115" cy="5712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8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79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234">
                <a:tc>
                  <a:txBody>
                    <a:bodyPr/>
                    <a:lstStyle/>
                    <a:p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2025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27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2026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2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pour l’année</a:t>
                      </a:r>
                    </a:p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2025-2026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97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Dépenses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4</a:t>
                      </a:r>
                      <a:r>
                        <a:rPr lang="fr-FR" sz="1100" baseline="300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ème</a:t>
                      </a:r>
                      <a:r>
                        <a:rPr lang="fr-FR" sz="1100" baseline="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trimestre</a:t>
                      </a:r>
                      <a:endParaRPr lang="fr-FR" sz="11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</a:t>
                      </a:r>
                      <a:r>
                        <a:rPr lang="fr-FR" sz="1100" baseline="300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er</a:t>
                      </a:r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trimestre</a:t>
                      </a:r>
                      <a:endParaRPr lang="fr-FR" sz="11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</a:t>
                      </a:r>
                      <a:r>
                        <a:rPr lang="fr-FR" sz="1100" baseline="300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ème</a:t>
                      </a:r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trimestre</a:t>
                      </a:r>
                      <a:endParaRPr lang="fr-FR" sz="11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3</a:t>
                      </a:r>
                      <a:r>
                        <a:rPr lang="fr-FR" sz="1100" baseline="300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ème</a:t>
                      </a:r>
                      <a:r>
                        <a:rPr lang="fr-FR" sz="1100" baseline="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trimestre</a:t>
                      </a:r>
                      <a:endParaRPr lang="fr-FR" sz="11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Frais de scolarité 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Transport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Logement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72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Dépenses courantes (dépenses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alimentaires, charges)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Autre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(préciser)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>
                          <a:latin typeface="+mn-lt"/>
                          <a:cs typeface="Arial" panose="020B0604020202020204" pitchFamily="34" charset="0"/>
                        </a:rPr>
                        <a:t>TOTAL DÉPENSES</a:t>
                      </a:r>
                      <a:endParaRPr lang="fr-FR" sz="11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Recettes 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Aide familiale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Emploi(s)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Emprunt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Aide,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bourse ou allocations (p</a:t>
                      </a:r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réciser)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Autres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ressources (p</a:t>
                      </a:r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réciser)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>
                          <a:latin typeface="+mn-lt"/>
                          <a:cs typeface="Arial" panose="020B0604020202020204" pitchFamily="34" charset="0"/>
                        </a:rPr>
                        <a:t>TOTAL RECETTES</a:t>
                      </a:r>
                      <a:endParaRPr lang="fr-FR" sz="11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>
                          <a:solidFill>
                            <a:srgbClr val="2727F1"/>
                          </a:solidFill>
                          <a:latin typeface="+mn-lt"/>
                          <a:cs typeface="Arial" panose="020B0604020202020204" pitchFamily="34" charset="0"/>
                        </a:rPr>
                        <a:t>SOLDE</a:t>
                      </a:r>
                      <a:endParaRPr lang="fr-FR" sz="1100" b="1" dirty="0">
                        <a:solidFill>
                          <a:srgbClr val="2727F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19465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Projection financière 2024-2025</a:t>
            </a:r>
            <a:endParaRPr 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91217"/>
              </p:ext>
            </p:extLst>
          </p:nvPr>
        </p:nvGraphicFramePr>
        <p:xfrm>
          <a:off x="689115" y="1294115"/>
          <a:ext cx="7873340" cy="4337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520062776"/>
                    </a:ext>
                  </a:extLst>
                </a:gridCol>
              </a:tblGrid>
              <a:tr h="44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de la dépense*</a:t>
                      </a: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en € TTC</a:t>
                      </a:r>
                      <a:endParaRPr lang="fr-FR" sz="1300" b="1" dirty="0" smtClean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8478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733232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300411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967917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235309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472348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536340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690028"/>
                  </a:ext>
                </a:extLst>
              </a:tr>
              <a:tr h="448783">
                <a:tc>
                  <a:txBody>
                    <a:bodyPr/>
                    <a:lstStyle/>
                    <a:p>
                      <a:pPr algn="r"/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</a:t>
                      </a:r>
                      <a:endParaRPr lang="fr-FR" sz="13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00646" y="159026"/>
            <a:ext cx="787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Projection financière 2025-2026 :</a:t>
            </a:r>
          </a:p>
          <a:p>
            <a:pPr algn="ctr"/>
            <a:r>
              <a:rPr lang="fr-FR" sz="20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</a:t>
            </a:r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épenses dans le cadre du projet de restauration de dernière année</a:t>
            </a:r>
            <a:endParaRPr 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4605" y="6059085"/>
            <a:ext cx="8045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*Lister toutes les dépenses que vous jugez pertinentes. Exemples : achat d’outils, machines, matériaux… ; frais de déplacement (billets de train, hébergement), etc. Vous pouvez supprimer ou ajouter des lignes.</a:t>
            </a:r>
          </a:p>
        </p:txBody>
      </p:sp>
    </p:spTree>
    <p:extLst>
      <p:ext uri="{BB962C8B-B14F-4D97-AF65-F5344CB8AC3E}">
        <p14:creationId xmlns:p14="http://schemas.microsoft.com/office/powerpoint/2010/main" val="34881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436</Words>
  <Application>Microsoft Office PowerPoint</Application>
  <PresentationFormat>Affichage à l'écran (4:3)</PresentationFormat>
  <Paragraphs>74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Segoe UI Historic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Cassilde Le Huede</cp:lastModifiedBy>
  <cp:revision>225</cp:revision>
  <dcterms:created xsi:type="dcterms:W3CDTF">2020-04-15T11:08:14Z</dcterms:created>
  <dcterms:modified xsi:type="dcterms:W3CDTF">2025-02-03T11:46:34Z</dcterms:modified>
</cp:coreProperties>
</file>