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0"/>
  </p:notesMasterIdLst>
  <p:sldIdLst>
    <p:sldId id="281" r:id="rId3"/>
    <p:sldId id="314" r:id="rId4"/>
    <p:sldId id="285" r:id="rId5"/>
    <p:sldId id="306" r:id="rId6"/>
    <p:sldId id="289" r:id="rId7"/>
    <p:sldId id="290" r:id="rId8"/>
    <p:sldId id="302" r:id="rId9"/>
    <p:sldId id="303" r:id="rId10"/>
    <p:sldId id="291" r:id="rId11"/>
    <p:sldId id="292" r:id="rId12"/>
    <p:sldId id="293" r:id="rId13"/>
    <p:sldId id="305" r:id="rId14"/>
    <p:sldId id="315" r:id="rId15"/>
    <p:sldId id="308" r:id="rId16"/>
    <p:sldId id="312" r:id="rId17"/>
    <p:sldId id="310" r:id="rId18"/>
    <p:sldId id="313" r:id="rId19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91BD9F-A01B-2000-C021-F192FD64D286}" v="7" dt="2021-04-12T16:26:01.357"/>
    <p1510:client id="{4591BD9F-D0E5-2000-DB88-625D9ABA41EB}" v="34" dt="2021-04-12T16:26:52.019"/>
    <p1510:client id="{4CBBB29A-216E-D44B-E7B2-54699E2636D4}" v="6" dt="2021-04-13T08:14:33.914"/>
    <p1510:client id="{5291BD9F-50CC-2000-DB88-64D8F2759A40}" v="5" dt="2021-04-12T16:27:29.980"/>
    <p1510:client id="{5B91BD9F-40B2-2000-DA21-8A2F67BCCA2A}" v="2" dt="2021-04-12T16:27:57.967"/>
    <p1510:client id="{6591BD9F-A051-2000-DA21-8115435EC8FE}" v="22" dt="2021-04-12T16:30:52.872"/>
    <p1510:client id="{7690BD9F-C002-2000-DA21-819C50CCCD12}" v="10" dt="2021-04-12T16:16:18.070"/>
    <p1510:client id="{8D91BD9F-402C-2000-DA21-8D89D5AFE59E}" v="34" dt="2021-04-12T16:33:39.115"/>
    <p1510:client id="{B591BD9F-70E6-2000-DB88-6457513CE6EE}" v="8" dt="2021-04-12T16:34:47.198"/>
    <p1510:client id="{C791BD9F-B07B-2000-DA21-80403D93BE71}" v="10" dt="2021-04-12T16:36:28.557"/>
    <p1510:client id="{CC90BD9F-F04F-2000-C021-FFDDF6997EBE}" v="34" dt="2021-04-12T16:21:23.532"/>
    <p1510:client id="{E091BD9F-5043-2000-DA21-80F30F9203F4}" v="2" dt="2021-04-12T16:37:20.454"/>
    <p1510:client id="{ED91BD9F-502F-2000-DA21-8756DF78C748}" v="14" dt="2021-04-12T16:40:01.75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7"/>
    <p:restoredTop sz="94681"/>
  </p:normalViewPr>
  <p:slideViewPr>
    <p:cSldViewPr snapToObjects="1">
      <p:cViewPr varScale="1">
        <p:scale>
          <a:sx n="109" d="100"/>
          <a:sy n="109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munication" userId="S::communication@fondation-merimee.org::3b995798-70b1-406f-900e-88e9aa089cb4" providerId="AD" clId="Web-{0491BD9F-A01B-2000-C021-F192FD64D286}"/>
    <pc:docChg chg="addSld delSld modSld">
      <pc:chgData name="Communication" userId="S::communication@fondation-merimee.org::3b995798-70b1-406f-900e-88e9aa089cb4" providerId="AD" clId="Web-{0491BD9F-A01B-2000-C021-F192FD64D286}" dt="2021-04-12T16:26:01.357" v="6"/>
      <pc:docMkLst>
        <pc:docMk/>
      </pc:docMkLst>
      <pc:sldChg chg="del">
        <pc:chgData name="Communication" userId="S::communication@fondation-merimee.org::3b995798-70b1-406f-900e-88e9aa089cb4" providerId="AD" clId="Web-{0491BD9F-A01B-2000-C021-F192FD64D286}" dt="2021-04-12T16:22:01.240" v="1"/>
        <pc:sldMkLst>
          <pc:docMk/>
          <pc:sldMk cId="0" sldId="257"/>
        </pc:sldMkLst>
      </pc:sldChg>
      <pc:sldChg chg="delSp del">
        <pc:chgData name="Communication" userId="S::communication@fondation-merimee.org::3b995798-70b1-406f-900e-88e9aa089cb4" providerId="AD" clId="Web-{0491BD9F-A01B-2000-C021-F192FD64D286}" dt="2021-04-12T16:25:53.466" v="5"/>
        <pc:sldMkLst>
          <pc:docMk/>
          <pc:sldMk cId="0" sldId="258"/>
        </pc:sldMkLst>
        <pc:picChg chg="del">
          <ac:chgData name="Communication" userId="S::communication@fondation-merimee.org::3b995798-70b1-406f-900e-88e9aa089cb4" providerId="AD" clId="Web-{0491BD9F-A01B-2000-C021-F192FD64D286}" dt="2021-04-12T16:25:37.856" v="3"/>
          <ac:picMkLst>
            <pc:docMk/>
            <pc:sldMk cId="0" sldId="258"/>
            <ac:picMk id="7" creationId="{00000000-0000-0000-0000-000000000000}"/>
          </ac:picMkLst>
        </pc:picChg>
        <pc:picChg chg="del">
          <ac:chgData name="Communication" userId="S::communication@fondation-merimee.org::3b995798-70b1-406f-900e-88e9aa089cb4" providerId="AD" clId="Web-{0491BD9F-A01B-2000-C021-F192FD64D286}" dt="2021-04-12T16:25:36.528" v="2"/>
          <ac:picMkLst>
            <pc:docMk/>
            <pc:sldMk cId="0" sldId="258"/>
            <ac:picMk id="41" creationId="{00000000-0000-0000-0000-000000000000}"/>
          </ac:picMkLst>
        </pc:picChg>
      </pc:sldChg>
      <pc:sldChg chg="add del">
        <pc:chgData name="Communication" userId="S::communication@fondation-merimee.org::3b995798-70b1-406f-900e-88e9aa089cb4" providerId="AD" clId="Web-{0491BD9F-A01B-2000-C021-F192FD64D286}" dt="2021-04-12T16:26:01.357" v="6"/>
        <pc:sldMkLst>
          <pc:docMk/>
          <pc:sldMk cId="2473692673" sldId="282"/>
        </pc:sldMkLst>
      </pc:sldChg>
      <pc:sldChg chg="add">
        <pc:chgData name="Communication" userId="S::communication@fondation-merimee.org::3b995798-70b1-406f-900e-88e9aa089cb4" providerId="AD" clId="Web-{0491BD9F-A01B-2000-C021-F192FD64D286}" dt="2021-04-12T16:25:47.341" v="4"/>
        <pc:sldMkLst>
          <pc:docMk/>
          <pc:sldMk cId="727861106" sldId="283"/>
        </pc:sldMkLst>
      </pc:sldChg>
    </pc:docChg>
  </pc:docChgLst>
  <pc:docChgLst>
    <pc:chgData name="Communication" userId="S::communication@fondation-merimee.org::3b995798-70b1-406f-900e-88e9aa089cb4" providerId="AD" clId="Web-{ED91BD9F-502F-2000-DA21-8756DF78C748}"/>
    <pc:docChg chg="addSld delSld modSld">
      <pc:chgData name="Communication" userId="S::communication@fondation-merimee.org::3b995798-70b1-406f-900e-88e9aa089cb4" providerId="AD" clId="Web-{ED91BD9F-502F-2000-DA21-8756DF78C748}" dt="2021-04-12T16:40:01.750" v="11"/>
      <pc:docMkLst>
        <pc:docMk/>
      </pc:docMkLst>
      <pc:sldChg chg="del">
        <pc:chgData name="Communication" userId="S::communication@fondation-merimee.org::3b995798-70b1-406f-900e-88e9aa089cb4" providerId="AD" clId="Web-{ED91BD9F-502F-2000-DA21-8756DF78C748}" dt="2021-04-12T16:40:01.750" v="11"/>
        <pc:sldMkLst>
          <pc:docMk/>
          <pc:sldMk cId="0" sldId="267"/>
        </pc:sldMkLst>
      </pc:sldChg>
      <pc:sldChg chg="del">
        <pc:chgData name="Communication" userId="S::communication@fondation-merimee.org::3b995798-70b1-406f-900e-88e9aa089cb4" providerId="AD" clId="Web-{ED91BD9F-502F-2000-DA21-8756DF78C748}" dt="2021-04-12T16:39:52.296" v="10"/>
        <pc:sldMkLst>
          <pc:docMk/>
          <pc:sldMk cId="0" sldId="271"/>
        </pc:sldMkLst>
      </pc:sldChg>
      <pc:sldChg chg="modSp add">
        <pc:chgData name="Communication" userId="S::communication@fondation-merimee.org::3b995798-70b1-406f-900e-88e9aa089cb4" providerId="AD" clId="Web-{ED91BD9F-502F-2000-DA21-8756DF78C748}" dt="2021-04-12T16:39:40.530" v="9" actId="20577"/>
        <pc:sldMkLst>
          <pc:docMk/>
          <pc:sldMk cId="4096753174" sldId="301"/>
        </pc:sldMkLst>
        <pc:spChg chg="mod">
          <ac:chgData name="Communication" userId="S::communication@fondation-merimee.org::3b995798-70b1-406f-900e-88e9aa089cb4" providerId="AD" clId="Web-{ED91BD9F-502F-2000-DA21-8756DF78C748}" dt="2021-04-12T16:39:40.530" v="9" actId="20577"/>
          <ac:spMkLst>
            <pc:docMk/>
            <pc:sldMk cId="4096753174" sldId="301"/>
            <ac:spMk id="25685" creationId="{31ECB241-AD3F-4B8E-A00F-860CDBB3FCCA}"/>
          </ac:spMkLst>
        </pc:spChg>
      </pc:sldChg>
    </pc:docChg>
  </pc:docChgLst>
  <pc:docChgLst>
    <pc:chgData name="Communication" userId="S::communication@fondation-merimee.org::3b995798-70b1-406f-900e-88e9aa089cb4" providerId="AD" clId="Web-{4591BD9F-D0E5-2000-DB88-625D9ABA41EB}"/>
    <pc:docChg chg="addSld delSld modSld">
      <pc:chgData name="Communication" userId="S::communication@fondation-merimee.org::3b995798-70b1-406f-900e-88e9aa089cb4" providerId="AD" clId="Web-{4591BD9F-D0E5-2000-DB88-625D9ABA41EB}" dt="2021-04-12T16:26:52.019" v="18"/>
      <pc:docMkLst>
        <pc:docMk/>
      </pc:docMkLst>
      <pc:sldChg chg="new del">
        <pc:chgData name="Communication" userId="S::communication@fondation-merimee.org::3b995798-70b1-406f-900e-88e9aa089cb4" providerId="AD" clId="Web-{4591BD9F-D0E5-2000-DB88-625D9ABA41EB}" dt="2021-04-12T16:26:22.518" v="2"/>
        <pc:sldMkLst>
          <pc:docMk/>
          <pc:sldMk cId="3133483666" sldId="284"/>
        </pc:sldMkLst>
      </pc:sldChg>
      <pc:sldChg chg="modSp add">
        <pc:chgData name="Communication" userId="S::communication@fondation-merimee.org::3b995798-70b1-406f-900e-88e9aa089cb4" providerId="AD" clId="Web-{4591BD9F-D0E5-2000-DB88-625D9ABA41EB}" dt="2021-04-12T16:26:44.643" v="17" actId="20577"/>
        <pc:sldMkLst>
          <pc:docMk/>
          <pc:sldMk cId="681312864" sldId="285"/>
        </pc:sldMkLst>
        <pc:spChg chg="mod">
          <ac:chgData name="Communication" userId="S::communication@fondation-merimee.org::3b995798-70b1-406f-900e-88e9aa089cb4" providerId="AD" clId="Web-{4591BD9F-D0E5-2000-DB88-625D9ABA41EB}" dt="2021-04-12T16:26:44.643" v="17" actId="20577"/>
          <ac:spMkLst>
            <pc:docMk/>
            <pc:sldMk cId="681312864" sldId="285"/>
            <ac:spMk id="7173" creationId="{86729B27-82DE-4869-8CCD-F21F9847A18B}"/>
          </ac:spMkLst>
        </pc:spChg>
      </pc:sldChg>
      <pc:sldChg chg="add">
        <pc:chgData name="Communication" userId="S::communication@fondation-merimee.org::3b995798-70b1-406f-900e-88e9aa089cb4" providerId="AD" clId="Web-{4591BD9F-D0E5-2000-DB88-625D9ABA41EB}" dt="2021-04-12T16:26:52.019" v="18"/>
        <pc:sldMkLst>
          <pc:docMk/>
          <pc:sldMk cId="4288220556" sldId="286"/>
        </pc:sldMkLst>
      </pc:sldChg>
    </pc:docChg>
  </pc:docChgLst>
  <pc:docChgLst>
    <pc:chgData name="Communication" userId="S::communication@fondation-merimee.org::3b995798-70b1-406f-900e-88e9aa089cb4" providerId="AD" clId="Web-{5B91BD9F-40B2-2000-DA21-8A2F67BCCA2A}"/>
    <pc:docChg chg="addSld delSld">
      <pc:chgData name="Communication" userId="S::communication@fondation-merimee.org::3b995798-70b1-406f-900e-88e9aa089cb4" providerId="AD" clId="Web-{5B91BD9F-40B2-2000-DA21-8A2F67BCCA2A}" dt="2021-04-12T16:27:57.967" v="1"/>
      <pc:docMkLst>
        <pc:docMk/>
      </pc:docMkLst>
      <pc:sldChg chg="del">
        <pc:chgData name="Communication" userId="S::communication@fondation-merimee.org::3b995798-70b1-406f-900e-88e9aa089cb4" providerId="AD" clId="Web-{5B91BD9F-40B2-2000-DA21-8A2F67BCCA2A}" dt="2021-04-12T16:27:57.967" v="1"/>
        <pc:sldMkLst>
          <pc:docMk/>
          <pc:sldMk cId="804019161" sldId="288"/>
        </pc:sldMkLst>
      </pc:sldChg>
      <pc:sldChg chg="add">
        <pc:chgData name="Communication" userId="S::communication@fondation-merimee.org::3b995798-70b1-406f-900e-88e9aa089cb4" providerId="AD" clId="Web-{5B91BD9F-40B2-2000-DA21-8A2F67BCCA2A}" dt="2021-04-12T16:27:56.342" v="0"/>
        <pc:sldMkLst>
          <pc:docMk/>
          <pc:sldMk cId="1318242917" sldId="289"/>
        </pc:sldMkLst>
      </pc:sldChg>
    </pc:docChg>
  </pc:docChgLst>
  <pc:docChgLst>
    <pc:chgData name="Communication" userId="S::communication@fondation-merimee.org::3b995798-70b1-406f-900e-88e9aa089cb4" providerId="AD" clId="Web-{C791BD9F-B07B-2000-DA21-80403D93BE71}"/>
    <pc:docChg chg="addSld delSld modSld">
      <pc:chgData name="Communication" userId="S::communication@fondation-merimee.org::3b995798-70b1-406f-900e-88e9aa089cb4" providerId="AD" clId="Web-{C791BD9F-B07B-2000-DA21-80403D93BE71}" dt="2021-04-12T16:36:28.557" v="8"/>
      <pc:docMkLst>
        <pc:docMk/>
      </pc:docMkLst>
      <pc:sldChg chg="del">
        <pc:chgData name="Communication" userId="S::communication@fondation-merimee.org::3b995798-70b1-406f-900e-88e9aa089cb4" providerId="AD" clId="Web-{C791BD9F-B07B-2000-DA21-80403D93BE71}" dt="2021-04-12T16:36:25.463" v="7"/>
        <pc:sldMkLst>
          <pc:docMk/>
          <pc:sldMk cId="0" sldId="273"/>
        </pc:sldMkLst>
      </pc:sldChg>
      <pc:sldChg chg="del">
        <pc:chgData name="Communication" userId="S::communication@fondation-merimee.org::3b995798-70b1-406f-900e-88e9aa089cb4" providerId="AD" clId="Web-{C791BD9F-B07B-2000-DA21-80403D93BE71}" dt="2021-04-12T16:36:28.557" v="8"/>
        <pc:sldMkLst>
          <pc:docMk/>
          <pc:sldMk cId="1830593941" sldId="298"/>
        </pc:sldMkLst>
      </pc:sldChg>
      <pc:sldChg chg="modSp add">
        <pc:chgData name="Communication" userId="S::communication@fondation-merimee.org::3b995798-70b1-406f-900e-88e9aa089cb4" providerId="AD" clId="Web-{C791BD9F-B07B-2000-DA21-80403D93BE71}" dt="2021-04-12T16:36:08.838" v="6" actId="20577"/>
        <pc:sldMkLst>
          <pc:docMk/>
          <pc:sldMk cId="948716728" sldId="299"/>
        </pc:sldMkLst>
        <pc:spChg chg="mod">
          <ac:chgData name="Communication" userId="S::communication@fondation-merimee.org::3b995798-70b1-406f-900e-88e9aa089cb4" providerId="AD" clId="Web-{C791BD9F-B07B-2000-DA21-80403D93BE71}" dt="2021-04-12T16:36:08.838" v="6" actId="20577"/>
          <ac:spMkLst>
            <pc:docMk/>
            <pc:sldMk cId="948716728" sldId="299"/>
            <ac:spMk id="22565" creationId="{45A1792A-C784-42C0-A806-69561A30F781}"/>
          </ac:spMkLst>
        </pc:spChg>
      </pc:sldChg>
    </pc:docChg>
  </pc:docChgLst>
  <pc:docChgLst>
    <pc:chgData name="Communication" userId="S::communication@fondation-merimee.org::3b995798-70b1-406f-900e-88e9aa089cb4" providerId="AD" clId="Web-{5291BD9F-50CC-2000-DB88-64D8F2759A40}"/>
    <pc:docChg chg="addSld delSld">
      <pc:chgData name="Communication" userId="S::communication@fondation-merimee.org::3b995798-70b1-406f-900e-88e9aa089cb4" providerId="AD" clId="Web-{5291BD9F-50CC-2000-DB88-64D8F2759A40}" dt="2021-04-12T16:27:29.980" v="4"/>
      <pc:docMkLst>
        <pc:docMk/>
      </pc:docMkLst>
      <pc:sldChg chg="del">
        <pc:chgData name="Communication" userId="S::communication@fondation-merimee.org::3b995798-70b1-406f-900e-88e9aa089cb4" providerId="AD" clId="Web-{5291BD9F-50CC-2000-DB88-64D8F2759A40}" dt="2021-04-12T16:27:18.323" v="1"/>
        <pc:sldMkLst>
          <pc:docMk/>
          <pc:sldMk cId="0" sldId="259"/>
        </pc:sldMkLst>
      </pc:sldChg>
      <pc:sldChg chg="del">
        <pc:chgData name="Communication" userId="S::communication@fondation-merimee.org::3b995798-70b1-406f-900e-88e9aa089cb4" providerId="AD" clId="Web-{5291BD9F-50CC-2000-DB88-64D8F2759A40}" dt="2021-04-12T16:27:29.980" v="4"/>
        <pc:sldMkLst>
          <pc:docMk/>
          <pc:sldMk cId="1045876863" sldId="274"/>
        </pc:sldMkLst>
      </pc:sldChg>
      <pc:sldChg chg="del">
        <pc:chgData name="Communication" userId="S::communication@fondation-merimee.org::3b995798-70b1-406f-900e-88e9aa089cb4" providerId="AD" clId="Web-{5291BD9F-50CC-2000-DB88-64D8F2759A40}" dt="2021-04-12T16:27:20.792" v="2"/>
        <pc:sldMkLst>
          <pc:docMk/>
          <pc:sldMk cId="4288220556" sldId="286"/>
        </pc:sldMkLst>
      </pc:sldChg>
      <pc:sldChg chg="add">
        <pc:chgData name="Communication" userId="S::communication@fondation-merimee.org::3b995798-70b1-406f-900e-88e9aa089cb4" providerId="AD" clId="Web-{5291BD9F-50CC-2000-DB88-64D8F2759A40}" dt="2021-04-12T16:27:13.136" v="0"/>
        <pc:sldMkLst>
          <pc:docMk/>
          <pc:sldMk cId="2942181962" sldId="287"/>
        </pc:sldMkLst>
      </pc:sldChg>
      <pc:sldChg chg="add">
        <pc:chgData name="Communication" userId="S::communication@fondation-merimee.org::3b995798-70b1-406f-900e-88e9aa089cb4" providerId="AD" clId="Web-{5291BD9F-50CC-2000-DB88-64D8F2759A40}" dt="2021-04-12T16:27:28.480" v="3"/>
        <pc:sldMkLst>
          <pc:docMk/>
          <pc:sldMk cId="804019161" sldId="288"/>
        </pc:sldMkLst>
      </pc:sldChg>
    </pc:docChg>
  </pc:docChgLst>
  <pc:docChgLst>
    <pc:chgData name="Communication" userId="S::communication@fondation-merimee.org::3b995798-70b1-406f-900e-88e9aa089cb4" providerId="AD" clId="Web-{4CBBB29A-216E-D44B-E7B2-54699E2636D4}"/>
    <pc:docChg chg="modSld">
      <pc:chgData name="Communication" userId="S::communication@fondation-merimee.org::3b995798-70b1-406f-900e-88e9aa089cb4" providerId="AD" clId="Web-{4CBBB29A-216E-D44B-E7B2-54699E2636D4}" dt="2021-04-13T08:14:33.492" v="3" actId="20577"/>
      <pc:docMkLst>
        <pc:docMk/>
      </pc:docMkLst>
      <pc:sldChg chg="addSp modSp">
        <pc:chgData name="Communication" userId="S::communication@fondation-merimee.org::3b995798-70b1-406f-900e-88e9aa089cb4" providerId="AD" clId="Web-{4CBBB29A-216E-D44B-E7B2-54699E2636D4}" dt="2021-04-13T08:11:58.683" v="2" actId="1076"/>
        <pc:sldMkLst>
          <pc:docMk/>
          <pc:sldMk cId="2705290673" sldId="281"/>
        </pc:sldMkLst>
        <pc:spChg chg="mod">
          <ac:chgData name="Communication" userId="S::communication@fondation-merimee.org::3b995798-70b1-406f-900e-88e9aa089cb4" providerId="AD" clId="Web-{4CBBB29A-216E-D44B-E7B2-54699E2636D4}" dt="2021-04-13T08:11:55.605" v="0" actId="20577"/>
          <ac:spMkLst>
            <pc:docMk/>
            <pc:sldMk cId="2705290673" sldId="281"/>
            <ac:spMk id="3077" creationId="{0E6AB979-AC00-483E-9C16-3AB16A2C3364}"/>
          </ac:spMkLst>
        </pc:spChg>
        <pc:picChg chg="add mod">
          <ac:chgData name="Communication" userId="S::communication@fondation-merimee.org::3b995798-70b1-406f-900e-88e9aa089cb4" providerId="AD" clId="Web-{4CBBB29A-216E-D44B-E7B2-54699E2636D4}" dt="2021-04-13T08:11:58.683" v="2" actId="1076"/>
          <ac:picMkLst>
            <pc:docMk/>
            <pc:sldMk cId="2705290673" sldId="281"/>
            <ac:picMk id="3" creationId="{2B530AC6-1384-454A-93E9-EDC679BB6E16}"/>
          </ac:picMkLst>
        </pc:picChg>
      </pc:sldChg>
      <pc:sldChg chg="modSp">
        <pc:chgData name="Communication" userId="S::communication@fondation-merimee.org::3b995798-70b1-406f-900e-88e9aa089cb4" providerId="AD" clId="Web-{4CBBB29A-216E-D44B-E7B2-54699E2636D4}" dt="2021-04-13T08:14:33.492" v="3" actId="20577"/>
        <pc:sldMkLst>
          <pc:docMk/>
          <pc:sldMk cId="2942181962" sldId="287"/>
        </pc:sldMkLst>
        <pc:spChg chg="mod">
          <ac:chgData name="Communication" userId="S::communication@fondation-merimee.org::3b995798-70b1-406f-900e-88e9aa089cb4" providerId="AD" clId="Web-{4CBBB29A-216E-D44B-E7B2-54699E2636D4}" dt="2021-04-13T08:14:33.492" v="3" actId="20577"/>
          <ac:spMkLst>
            <pc:docMk/>
            <pc:sldMk cId="2942181962" sldId="287"/>
            <ac:spMk id="9218" creationId="{96E4E76B-5AE0-430C-BED0-41A7B4B6597E}"/>
          </ac:spMkLst>
        </pc:spChg>
      </pc:sldChg>
    </pc:docChg>
  </pc:docChgLst>
  <pc:docChgLst>
    <pc:chgData name="Communication" userId="S::communication@fondation-merimee.org::3b995798-70b1-406f-900e-88e9aa089cb4" providerId="AD" clId="Web-{E091BD9F-5043-2000-DA21-80F30F9203F4}"/>
    <pc:docChg chg="addSld delSld">
      <pc:chgData name="Communication" userId="S::communication@fondation-merimee.org::3b995798-70b1-406f-900e-88e9aa089cb4" providerId="AD" clId="Web-{E091BD9F-5043-2000-DA21-80F30F9203F4}" dt="2021-04-12T16:37:20.454" v="1"/>
      <pc:docMkLst>
        <pc:docMk/>
      </pc:docMkLst>
      <pc:sldChg chg="del">
        <pc:chgData name="Communication" userId="S::communication@fondation-merimee.org::3b995798-70b1-406f-900e-88e9aa089cb4" providerId="AD" clId="Web-{E091BD9F-5043-2000-DA21-80F30F9203F4}" dt="2021-04-12T16:37:20.454" v="1"/>
        <pc:sldMkLst>
          <pc:docMk/>
          <pc:sldMk cId="0" sldId="270"/>
        </pc:sldMkLst>
      </pc:sldChg>
      <pc:sldChg chg="add">
        <pc:chgData name="Communication" userId="S::communication@fondation-merimee.org::3b995798-70b1-406f-900e-88e9aa089cb4" providerId="AD" clId="Web-{E091BD9F-5043-2000-DA21-80F30F9203F4}" dt="2021-04-12T16:36:51.234" v="0"/>
        <pc:sldMkLst>
          <pc:docMk/>
          <pc:sldMk cId="2187015734" sldId="300"/>
        </pc:sldMkLst>
      </pc:sldChg>
    </pc:docChg>
  </pc:docChgLst>
  <pc:docChgLst>
    <pc:chgData name="Communication" userId="S::communication@fondation-merimee.org::3b995798-70b1-406f-900e-88e9aa089cb4" providerId="AD" clId="Web-{6591BD9F-A051-2000-DA21-8115435EC8FE}"/>
    <pc:docChg chg="addSld delSld modSld sldOrd">
      <pc:chgData name="Communication" userId="S::communication@fondation-merimee.org::3b995798-70b1-406f-900e-88e9aa089cb4" providerId="AD" clId="Web-{6591BD9F-A051-2000-DA21-8115435EC8FE}" dt="2021-04-12T16:30:52.872" v="19"/>
      <pc:docMkLst>
        <pc:docMk/>
      </pc:docMkLst>
      <pc:sldChg chg="del">
        <pc:chgData name="Communication" userId="S::communication@fondation-merimee.org::3b995798-70b1-406f-900e-88e9aa089cb4" providerId="AD" clId="Web-{6591BD9F-A051-2000-DA21-8115435EC8FE}" dt="2021-04-12T16:28:30.899" v="1"/>
        <pc:sldMkLst>
          <pc:docMk/>
          <pc:sldMk cId="481208768" sldId="275"/>
        </pc:sldMkLst>
      </pc:sldChg>
      <pc:sldChg chg="del">
        <pc:chgData name="Communication" userId="S::communication@fondation-merimee.org::3b995798-70b1-406f-900e-88e9aa089cb4" providerId="AD" clId="Web-{6591BD9F-A051-2000-DA21-8115435EC8FE}" dt="2021-04-12T16:28:53.931" v="2"/>
        <pc:sldMkLst>
          <pc:docMk/>
          <pc:sldMk cId="1089237008" sldId="276"/>
        </pc:sldMkLst>
      </pc:sldChg>
      <pc:sldChg chg="del">
        <pc:chgData name="Communication" userId="S::communication@fondation-merimee.org::3b995798-70b1-406f-900e-88e9aa089cb4" providerId="AD" clId="Web-{6591BD9F-A051-2000-DA21-8115435EC8FE}" dt="2021-04-12T16:29:02.290" v="4"/>
        <pc:sldMkLst>
          <pc:docMk/>
          <pc:sldMk cId="1985763747" sldId="277"/>
        </pc:sldMkLst>
      </pc:sldChg>
      <pc:sldChg chg="del">
        <pc:chgData name="Communication" userId="S::communication@fondation-merimee.org::3b995798-70b1-406f-900e-88e9aa089cb4" providerId="AD" clId="Web-{6591BD9F-A051-2000-DA21-8115435EC8FE}" dt="2021-04-12T16:29:34.369" v="9"/>
        <pc:sldMkLst>
          <pc:docMk/>
          <pc:sldMk cId="236560777" sldId="278"/>
        </pc:sldMkLst>
      </pc:sldChg>
      <pc:sldChg chg="del">
        <pc:chgData name="Communication" userId="S::communication@fondation-merimee.org::3b995798-70b1-406f-900e-88e9aa089cb4" providerId="AD" clId="Web-{6591BD9F-A051-2000-DA21-8115435EC8FE}" dt="2021-04-12T16:30:15.324" v="16"/>
        <pc:sldMkLst>
          <pc:docMk/>
          <pc:sldMk cId="645660686" sldId="279"/>
        </pc:sldMkLst>
      </pc:sldChg>
      <pc:sldChg chg="del">
        <pc:chgData name="Communication" userId="S::communication@fondation-merimee.org::3b995798-70b1-406f-900e-88e9aa089cb4" providerId="AD" clId="Web-{6591BD9F-A051-2000-DA21-8115435EC8FE}" dt="2021-04-12T16:30:39.653" v="18"/>
        <pc:sldMkLst>
          <pc:docMk/>
          <pc:sldMk cId="3051887930" sldId="280"/>
        </pc:sldMkLst>
      </pc:sldChg>
      <pc:sldChg chg="add">
        <pc:chgData name="Communication" userId="S::communication@fondation-merimee.org::3b995798-70b1-406f-900e-88e9aa089cb4" providerId="AD" clId="Web-{6591BD9F-A051-2000-DA21-8115435EC8FE}" dt="2021-04-12T16:28:28.789" v="0"/>
        <pc:sldMkLst>
          <pc:docMk/>
          <pc:sldMk cId="3775603856" sldId="290"/>
        </pc:sldMkLst>
      </pc:sldChg>
      <pc:sldChg chg="modSp add">
        <pc:chgData name="Communication" userId="S::communication@fondation-merimee.org::3b995798-70b1-406f-900e-88e9aa089cb4" providerId="AD" clId="Web-{6591BD9F-A051-2000-DA21-8115435EC8FE}" dt="2021-04-12T16:29:29.744" v="8" actId="20577"/>
        <pc:sldMkLst>
          <pc:docMk/>
          <pc:sldMk cId="275792120" sldId="291"/>
        </pc:sldMkLst>
        <pc:spChg chg="mod">
          <ac:chgData name="Communication" userId="S::communication@fondation-merimee.org::3b995798-70b1-406f-900e-88e9aa089cb4" providerId="AD" clId="Web-{6591BD9F-A051-2000-DA21-8115435EC8FE}" dt="2021-04-12T16:29:29.744" v="8" actId="20577"/>
          <ac:spMkLst>
            <pc:docMk/>
            <pc:sldMk cId="275792120" sldId="291"/>
            <ac:spMk id="11268" creationId="{70D77A21-EFB6-426F-A50D-3D307F5C1D3A}"/>
          </ac:spMkLst>
        </pc:spChg>
      </pc:sldChg>
      <pc:sldChg chg="modSp add ord">
        <pc:chgData name="Communication" userId="S::communication@fondation-merimee.org::3b995798-70b1-406f-900e-88e9aa089cb4" providerId="AD" clId="Web-{6591BD9F-A051-2000-DA21-8115435EC8FE}" dt="2021-04-12T16:30:11.917" v="15"/>
        <pc:sldMkLst>
          <pc:docMk/>
          <pc:sldMk cId="1404406294" sldId="292"/>
        </pc:sldMkLst>
        <pc:spChg chg="mod">
          <ac:chgData name="Communication" userId="S::communication@fondation-merimee.org::3b995798-70b1-406f-900e-88e9aa089cb4" providerId="AD" clId="Web-{6591BD9F-A051-2000-DA21-8115435EC8FE}" dt="2021-04-12T16:29:54.854" v="14" actId="20577"/>
          <ac:spMkLst>
            <pc:docMk/>
            <pc:sldMk cId="1404406294" sldId="292"/>
            <ac:spMk id="12292" creationId="{84382B43-E7BB-4C21-9BDA-380DC62ACC15}"/>
          </ac:spMkLst>
        </pc:spChg>
      </pc:sldChg>
      <pc:sldChg chg="add">
        <pc:chgData name="Communication" userId="S::communication@fondation-merimee.org::3b995798-70b1-406f-900e-88e9aa089cb4" providerId="AD" clId="Web-{6591BD9F-A051-2000-DA21-8115435EC8FE}" dt="2021-04-12T16:30:35.590" v="17"/>
        <pc:sldMkLst>
          <pc:docMk/>
          <pc:sldMk cId="1197323826" sldId="293"/>
        </pc:sldMkLst>
      </pc:sldChg>
      <pc:sldChg chg="add">
        <pc:chgData name="Communication" userId="S::communication@fondation-merimee.org::3b995798-70b1-406f-900e-88e9aa089cb4" providerId="AD" clId="Web-{6591BD9F-A051-2000-DA21-8115435EC8FE}" dt="2021-04-12T16:30:52.872" v="19"/>
        <pc:sldMkLst>
          <pc:docMk/>
          <pc:sldMk cId="3447162980" sldId="294"/>
        </pc:sldMkLst>
      </pc:sldChg>
    </pc:docChg>
  </pc:docChgLst>
  <pc:docChgLst>
    <pc:chgData name="Communication" userId="S::communication@fondation-merimee.org::3b995798-70b1-406f-900e-88e9aa089cb4" providerId="AD" clId="Web-{8D91BD9F-402C-2000-DA21-8D89D5AFE59E}"/>
    <pc:docChg chg="addSld delSld modSld">
      <pc:chgData name="Communication" userId="S::communication@fondation-merimee.org::3b995798-70b1-406f-900e-88e9aa089cb4" providerId="AD" clId="Web-{8D91BD9F-402C-2000-DA21-8D89D5AFE59E}" dt="2021-04-12T16:33:39.115" v="24"/>
      <pc:docMkLst>
        <pc:docMk/>
      </pc:docMkLst>
      <pc:sldChg chg="del">
        <pc:chgData name="Communication" userId="S::communication@fondation-merimee.org::3b995798-70b1-406f-900e-88e9aa089cb4" providerId="AD" clId="Web-{8D91BD9F-402C-2000-DA21-8D89D5AFE59E}" dt="2021-04-12T16:31:13.830" v="1"/>
        <pc:sldMkLst>
          <pc:docMk/>
          <pc:sldMk cId="3447162980" sldId="294"/>
        </pc:sldMkLst>
      </pc:sldChg>
      <pc:sldChg chg="modSp add">
        <pc:chgData name="Communication" userId="S::communication@fondation-merimee.org::3b995798-70b1-406f-900e-88e9aa089cb4" providerId="AD" clId="Web-{8D91BD9F-402C-2000-DA21-8D89D5AFE59E}" dt="2021-04-12T16:33:15.645" v="23" actId="20577"/>
        <pc:sldMkLst>
          <pc:docMk/>
          <pc:sldMk cId="3273137563" sldId="295"/>
        </pc:sldMkLst>
        <pc:spChg chg="mod">
          <ac:chgData name="Communication" userId="S::communication@fondation-merimee.org::3b995798-70b1-406f-900e-88e9aa089cb4" providerId="AD" clId="Web-{8D91BD9F-402C-2000-DA21-8D89D5AFE59E}" dt="2021-04-12T16:33:15.645" v="23" actId="20577"/>
          <ac:spMkLst>
            <pc:docMk/>
            <pc:sldMk cId="3273137563" sldId="295"/>
            <ac:spMk id="18436" creationId="{670F4911-132A-40BF-955D-7705D32B8727}"/>
          </ac:spMkLst>
        </pc:spChg>
      </pc:sldChg>
      <pc:sldChg chg="add">
        <pc:chgData name="Communication" userId="S::communication@fondation-merimee.org::3b995798-70b1-406f-900e-88e9aa089cb4" providerId="AD" clId="Web-{8D91BD9F-402C-2000-DA21-8D89D5AFE59E}" dt="2021-04-12T16:33:39.115" v="24"/>
        <pc:sldMkLst>
          <pc:docMk/>
          <pc:sldMk cId="100578693" sldId="296"/>
        </pc:sldMkLst>
      </pc:sldChg>
    </pc:docChg>
  </pc:docChgLst>
  <pc:docChgLst>
    <pc:chgData name="Communication" userId="S::communication@fondation-merimee.org::3b995798-70b1-406f-900e-88e9aa089cb4" providerId="AD" clId="Web-{B591BD9F-70E6-2000-DB88-6457513CE6EE}"/>
    <pc:docChg chg="addSld delSld modSld">
      <pc:chgData name="Communication" userId="S::communication@fondation-merimee.org::3b995798-70b1-406f-900e-88e9aa089cb4" providerId="AD" clId="Web-{B591BD9F-70E6-2000-DB88-6457513CE6EE}" dt="2021-04-12T16:34:47.198" v="5"/>
      <pc:docMkLst>
        <pc:docMk/>
      </pc:docMkLst>
      <pc:sldChg chg="del">
        <pc:chgData name="Communication" userId="S::communication@fondation-merimee.org::3b995798-70b1-406f-900e-88e9aa089cb4" providerId="AD" clId="Web-{B591BD9F-70E6-2000-DB88-6457513CE6EE}" dt="2021-04-12T16:34:37.822" v="4"/>
        <pc:sldMkLst>
          <pc:docMk/>
          <pc:sldMk cId="0" sldId="268"/>
        </pc:sldMkLst>
      </pc:sldChg>
      <pc:sldChg chg="del">
        <pc:chgData name="Communication" userId="S::communication@fondation-merimee.org::3b995798-70b1-406f-900e-88e9aa089cb4" providerId="AD" clId="Web-{B591BD9F-70E6-2000-DB88-6457513CE6EE}" dt="2021-04-12T16:34:02.165" v="1"/>
        <pc:sldMkLst>
          <pc:docMk/>
          <pc:sldMk cId="100578693" sldId="296"/>
        </pc:sldMkLst>
      </pc:sldChg>
      <pc:sldChg chg="modSp add">
        <pc:chgData name="Communication" userId="S::communication@fondation-merimee.org::3b995798-70b1-406f-900e-88e9aa089cb4" providerId="AD" clId="Web-{B591BD9F-70E6-2000-DB88-6457513CE6EE}" dt="2021-04-12T16:34:25.634" v="3"/>
        <pc:sldMkLst>
          <pc:docMk/>
          <pc:sldMk cId="1038901815" sldId="297"/>
        </pc:sldMkLst>
        <pc:graphicFrameChg chg="mod modGraphic">
          <ac:chgData name="Communication" userId="S::communication@fondation-merimee.org::3b995798-70b1-406f-900e-88e9aa089cb4" providerId="AD" clId="Web-{B591BD9F-70E6-2000-DB88-6457513CE6EE}" dt="2021-04-12T16:34:25.634" v="3"/>
          <ac:graphicFrameMkLst>
            <pc:docMk/>
            <pc:sldMk cId="1038901815" sldId="297"/>
            <ac:graphicFrameMk id="15534" creationId="{871952B9-8DBB-4384-ACF5-B0BB64EF85BE}"/>
          </ac:graphicFrameMkLst>
        </pc:graphicFrameChg>
      </pc:sldChg>
      <pc:sldChg chg="add">
        <pc:chgData name="Communication" userId="S::communication@fondation-merimee.org::3b995798-70b1-406f-900e-88e9aa089cb4" providerId="AD" clId="Web-{B591BD9F-70E6-2000-DB88-6457513CE6EE}" dt="2021-04-12T16:34:47.198" v="5"/>
        <pc:sldMkLst>
          <pc:docMk/>
          <pc:sldMk cId="1830593941" sldId="298"/>
        </pc:sldMkLst>
      </pc:sldChg>
    </pc:docChg>
  </pc:docChgLst>
  <pc:docChgLst>
    <pc:chgData name="Communication" userId="S::communication@fondation-merimee.org::3b995798-70b1-406f-900e-88e9aa089cb4" providerId="AD" clId="Web-{CC90BD9F-F04F-2000-C021-FFDDF6997EBE}"/>
    <pc:docChg chg="addSld delSld modSld addMainMaster modMainMaster">
      <pc:chgData name="Communication" userId="S::communication@fondation-merimee.org::3b995798-70b1-406f-900e-88e9aa089cb4" providerId="AD" clId="Web-{CC90BD9F-F04F-2000-C021-FFDDF6997EBE}" dt="2021-04-12T16:21:23.532" v="26"/>
      <pc:docMkLst>
        <pc:docMk/>
      </pc:docMkLst>
      <pc:sldChg chg="delSp del">
        <pc:chgData name="Communication" userId="S::communication@fondation-merimee.org::3b995798-70b1-406f-900e-88e9aa089cb4" providerId="AD" clId="Web-{CC90BD9F-F04F-2000-C021-FFDDF6997EBE}" dt="2021-04-12T16:19:45.686" v="8"/>
        <pc:sldMkLst>
          <pc:docMk/>
          <pc:sldMk cId="0" sldId="256"/>
        </pc:sldMkLst>
        <pc:spChg chg="del">
          <ac:chgData name="Communication" userId="S::communication@fondation-merimee.org::3b995798-70b1-406f-900e-88e9aa089cb4" providerId="AD" clId="Web-{CC90BD9F-F04F-2000-C021-FFDDF6997EBE}" dt="2021-04-12T16:19:39.576" v="1"/>
          <ac:spMkLst>
            <pc:docMk/>
            <pc:sldMk cId="0" sldId="256"/>
            <ac:spMk id="9" creationId="{00000000-0000-0000-0000-000000000000}"/>
          </ac:spMkLst>
        </pc:spChg>
        <pc:spChg chg="del">
          <ac:chgData name="Communication" userId="S::communication@fondation-merimee.org::3b995798-70b1-406f-900e-88e9aa089cb4" providerId="AD" clId="Web-{CC90BD9F-F04F-2000-C021-FFDDF6997EBE}" dt="2021-04-12T16:19:39.576" v="6"/>
          <ac:spMkLst>
            <pc:docMk/>
            <pc:sldMk cId="0" sldId="256"/>
            <ac:spMk id="20" creationId="{00000000-0000-0000-0000-000000000000}"/>
          </ac:spMkLst>
        </pc:spChg>
        <pc:spChg chg="del">
          <ac:chgData name="Communication" userId="S::communication@fondation-merimee.org::3b995798-70b1-406f-900e-88e9aa089cb4" providerId="AD" clId="Web-{CC90BD9F-F04F-2000-C021-FFDDF6997EBE}" dt="2021-04-12T16:19:39.576" v="3"/>
          <ac:spMkLst>
            <pc:docMk/>
            <pc:sldMk cId="0" sldId="256"/>
            <ac:spMk id="24" creationId="{00000000-0000-0000-0000-000000000000}"/>
          </ac:spMkLst>
        </pc:spChg>
        <pc:spChg chg="del">
          <ac:chgData name="Communication" userId="S::communication@fondation-merimee.org::3b995798-70b1-406f-900e-88e9aa089cb4" providerId="AD" clId="Web-{CC90BD9F-F04F-2000-C021-FFDDF6997EBE}" dt="2021-04-12T16:19:39.576" v="2"/>
          <ac:spMkLst>
            <pc:docMk/>
            <pc:sldMk cId="0" sldId="256"/>
            <ac:spMk id="25" creationId="{00000000-0000-0000-0000-000000000000}"/>
          </ac:spMkLst>
        </pc:spChg>
        <pc:picChg chg="del">
          <ac:chgData name="Communication" userId="S::communication@fondation-merimee.org::3b995798-70b1-406f-900e-88e9aa089cb4" providerId="AD" clId="Web-{CC90BD9F-F04F-2000-C021-FFDDF6997EBE}" dt="2021-04-12T16:19:39.560" v="0"/>
          <ac:picMkLst>
            <pc:docMk/>
            <pc:sldMk cId="0" sldId="256"/>
            <ac:picMk id="10" creationId="{00000000-0000-0000-0000-000000000000}"/>
          </ac:picMkLst>
        </pc:picChg>
        <pc:picChg chg="del">
          <ac:chgData name="Communication" userId="S::communication@fondation-merimee.org::3b995798-70b1-406f-900e-88e9aa089cb4" providerId="AD" clId="Web-{CC90BD9F-F04F-2000-C021-FFDDF6997EBE}" dt="2021-04-12T16:19:39.576" v="5"/>
          <ac:picMkLst>
            <pc:docMk/>
            <pc:sldMk cId="0" sldId="256"/>
            <ac:picMk id="21" creationId="{00000000-0000-0000-0000-000000000000}"/>
          </ac:picMkLst>
        </pc:picChg>
        <pc:picChg chg="del">
          <ac:chgData name="Communication" userId="S::communication@fondation-merimee.org::3b995798-70b1-406f-900e-88e9aa089cb4" providerId="AD" clId="Web-{CC90BD9F-F04F-2000-C021-FFDDF6997EBE}" dt="2021-04-12T16:19:39.576" v="4"/>
          <ac:picMkLst>
            <pc:docMk/>
            <pc:sldMk cId="0" sldId="256"/>
            <ac:picMk id="23" creationId="{00000000-0000-0000-0000-000000000000}"/>
          </ac:picMkLst>
        </pc:picChg>
      </pc:sldChg>
      <pc:sldChg chg="delSp">
        <pc:chgData name="Communication" userId="S::communication@fondation-merimee.org::3b995798-70b1-406f-900e-88e9aa089cb4" providerId="AD" clId="Web-{CC90BD9F-F04F-2000-C021-FFDDF6997EBE}" dt="2021-04-12T16:21:15.001" v="24"/>
        <pc:sldMkLst>
          <pc:docMk/>
          <pc:sldMk cId="0" sldId="257"/>
        </pc:sldMkLst>
        <pc:spChg chg="del">
          <ac:chgData name="Communication" userId="S::communication@fondation-merimee.org::3b995798-70b1-406f-900e-88e9aa089cb4" providerId="AD" clId="Web-{CC90BD9F-F04F-2000-C021-FFDDF6997EBE}" dt="2021-04-12T16:21:15.001" v="24"/>
          <ac:spMkLst>
            <pc:docMk/>
            <pc:sldMk cId="0" sldId="257"/>
            <ac:spMk id="28" creationId="{00000000-0000-0000-0000-000000000000}"/>
          </ac:spMkLst>
        </pc:spChg>
        <pc:spChg chg="del">
          <ac:chgData name="Communication" userId="S::communication@fondation-merimee.org::3b995798-70b1-406f-900e-88e9aa089cb4" providerId="AD" clId="Web-{CC90BD9F-F04F-2000-C021-FFDDF6997EBE}" dt="2021-04-12T16:21:14.985" v="23"/>
          <ac:spMkLst>
            <pc:docMk/>
            <pc:sldMk cId="0" sldId="257"/>
            <ac:spMk id="29" creationId="{00000000-0000-0000-0000-000000000000}"/>
          </ac:spMkLst>
        </pc:spChg>
        <pc:picChg chg="del">
          <ac:chgData name="Communication" userId="S::communication@fondation-merimee.org::3b995798-70b1-406f-900e-88e9aa089cb4" providerId="AD" clId="Web-{CC90BD9F-F04F-2000-C021-FFDDF6997EBE}" dt="2021-04-12T16:21:14.985" v="19"/>
          <ac:picMkLst>
            <pc:docMk/>
            <pc:sldMk cId="0" sldId="257"/>
            <ac:picMk id="8" creationId="{00000000-0000-0000-0000-000000000000}"/>
          </ac:picMkLst>
        </pc:picChg>
        <pc:picChg chg="del">
          <ac:chgData name="Communication" userId="S::communication@fondation-merimee.org::3b995798-70b1-406f-900e-88e9aa089cb4" providerId="AD" clId="Web-{CC90BD9F-F04F-2000-C021-FFDDF6997EBE}" dt="2021-04-12T16:21:14.985" v="22"/>
          <ac:picMkLst>
            <pc:docMk/>
            <pc:sldMk cId="0" sldId="257"/>
            <ac:picMk id="30" creationId="{00000000-0000-0000-0000-000000000000}"/>
          </ac:picMkLst>
        </pc:picChg>
        <pc:picChg chg="del">
          <ac:chgData name="Communication" userId="S::communication@fondation-merimee.org::3b995798-70b1-406f-900e-88e9aa089cb4" providerId="AD" clId="Web-{CC90BD9F-F04F-2000-C021-FFDDF6997EBE}" dt="2021-04-12T16:21:14.985" v="21"/>
          <ac:picMkLst>
            <pc:docMk/>
            <pc:sldMk cId="0" sldId="257"/>
            <ac:picMk id="31" creationId="{00000000-0000-0000-0000-000000000000}"/>
          </ac:picMkLst>
        </pc:picChg>
        <pc:picChg chg="del">
          <ac:chgData name="Communication" userId="S::communication@fondation-merimee.org::3b995798-70b1-406f-900e-88e9aa089cb4" providerId="AD" clId="Web-{CC90BD9F-F04F-2000-C021-FFDDF6997EBE}" dt="2021-04-12T16:21:14.985" v="20"/>
          <ac:picMkLst>
            <pc:docMk/>
            <pc:sldMk cId="0" sldId="257"/>
            <ac:picMk id="33" creationId="{00000000-0000-0000-0000-000000000000}"/>
          </ac:picMkLst>
        </pc:picChg>
      </pc:sldChg>
      <pc:sldChg chg="modSp add">
        <pc:chgData name="Communication" userId="S::communication@fondation-merimee.org::3b995798-70b1-406f-900e-88e9aa089cb4" providerId="AD" clId="Web-{CC90BD9F-F04F-2000-C021-FFDDF6997EBE}" dt="2021-04-12T16:21:05.547" v="18" actId="20577"/>
        <pc:sldMkLst>
          <pc:docMk/>
          <pc:sldMk cId="2705290673" sldId="281"/>
        </pc:sldMkLst>
        <pc:spChg chg="mod">
          <ac:chgData name="Communication" userId="S::communication@fondation-merimee.org::3b995798-70b1-406f-900e-88e9aa089cb4" providerId="AD" clId="Web-{CC90BD9F-F04F-2000-C021-FFDDF6997EBE}" dt="2021-04-12T16:21:05.547" v="18" actId="20577"/>
          <ac:spMkLst>
            <pc:docMk/>
            <pc:sldMk cId="2705290673" sldId="281"/>
            <ac:spMk id="3075" creationId="{B6E7DF42-90E0-4DE9-936C-1C102A5B426A}"/>
          </ac:spMkLst>
        </pc:spChg>
        <pc:spChg chg="mod">
          <ac:chgData name="Communication" userId="S::communication@fondation-merimee.org::3b995798-70b1-406f-900e-88e9aa089cb4" providerId="AD" clId="Web-{CC90BD9F-F04F-2000-C021-FFDDF6997EBE}" dt="2021-04-12T16:20:06.639" v="12" actId="20577"/>
          <ac:spMkLst>
            <pc:docMk/>
            <pc:sldMk cId="2705290673" sldId="281"/>
            <ac:spMk id="3076" creationId="{041903AA-C2BA-4DBA-8B61-5D1EF3D9E7D5}"/>
          </ac:spMkLst>
        </pc:spChg>
        <pc:spChg chg="mod">
          <ac:chgData name="Communication" userId="S::communication@fondation-merimee.org::3b995798-70b1-406f-900e-88e9aa089cb4" providerId="AD" clId="Web-{CC90BD9F-F04F-2000-C021-FFDDF6997EBE}" dt="2021-04-12T16:20:15.140" v="14" actId="20577"/>
          <ac:spMkLst>
            <pc:docMk/>
            <pc:sldMk cId="2705290673" sldId="281"/>
            <ac:spMk id="3077" creationId="{0E6AB979-AC00-483E-9C16-3AB16A2C3364}"/>
          </ac:spMkLst>
        </pc:spChg>
      </pc:sldChg>
      <pc:sldChg chg="add del">
        <pc:chgData name="Communication" userId="S::communication@fondation-merimee.org::3b995798-70b1-406f-900e-88e9aa089cb4" providerId="AD" clId="Web-{CC90BD9F-F04F-2000-C021-FFDDF6997EBE}" dt="2021-04-12T16:21:23.532" v="26"/>
        <pc:sldMkLst>
          <pc:docMk/>
          <pc:sldMk cId="1027777308" sldId="282"/>
        </pc:sldMkLst>
      </pc:sldChg>
      <pc:sldMasterChg chg="modSldLayout">
        <pc:chgData name="Communication" userId="S::communication@fondation-merimee.org::3b995798-70b1-406f-900e-88e9aa089cb4" providerId="AD" clId="Web-{CC90BD9F-F04F-2000-C021-FFDDF6997EBE}" dt="2021-04-12T16:19:41.139" v="7"/>
        <pc:sldMasterMkLst>
          <pc:docMk/>
          <pc:sldMasterMk cId="0" sldId="2147483648"/>
        </pc:sldMasterMkLst>
        <pc:sldLayoutChg chg="replI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48"/>
            <pc:sldLayoutMk cId="0" sldId="2147483662"/>
          </pc:sldLayoutMkLst>
        </pc:sldLayoutChg>
      </pc:sldMasterChg>
      <pc:sldMasterChg chg="add addSldLayout">
        <pc:chgData name="Communication" userId="S::communication@fondation-merimee.org::3b995798-70b1-406f-900e-88e9aa089cb4" providerId="AD" clId="Web-{CC90BD9F-F04F-2000-C021-FFDDF6997EBE}" dt="2021-04-12T16:19:41.139" v="7"/>
        <pc:sldMasterMkLst>
          <pc:docMk/>
          <pc:sldMasterMk cId="0" sldId="2147483661"/>
        </pc:sldMasterMkLst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906379902" sldId="2147483649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2315509628" sldId="2147483650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3232646824" sldId="2147483651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3399899783" sldId="2147483652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1045199546" sldId="2147483653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1318308712" sldId="2147483654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300739146" sldId="2147483655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3236154377" sldId="2147483656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1401803991" sldId="2147483657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3142152281" sldId="2147483658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2355308267" sldId="2147483659"/>
          </pc:sldLayoutMkLst>
        </pc:sldLayoutChg>
        <pc:sldLayoutChg chg="add">
          <pc:chgData name="Communication" userId="S::communication@fondation-merimee.org::3b995798-70b1-406f-900e-88e9aa089cb4" providerId="AD" clId="Web-{CC90BD9F-F04F-2000-C021-FFDDF6997EBE}" dt="2021-04-12T16:19:41.139" v="7"/>
          <pc:sldLayoutMkLst>
            <pc:docMk/>
            <pc:sldMasterMk cId="0" sldId="2147483661"/>
            <pc:sldLayoutMk cId="1679229156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Calibri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E0FB4F6F-A5C9-4758-931C-A02055E803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>
            <a:extLst>
              <a:ext uri="{FF2B5EF4-FFF2-40B4-BE49-F238E27FC236}">
                <a16:creationId xmlns:a16="http://schemas.microsoft.com/office/drawing/2014/main" id="{8581494D-8A5B-46ED-8173-410CF6F63C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9CEE58B5-07F2-4CED-8A9B-0897F0B7BA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616CFD5-7814-412B-A3C2-C6F324545EE5}" type="slidenum">
              <a:rPr lang="fr-FR" altLang="fr-FR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e l'image des diapositives 1">
            <a:extLst>
              <a:ext uri="{FF2B5EF4-FFF2-40B4-BE49-F238E27FC236}">
                <a16:creationId xmlns:a16="http://schemas.microsoft.com/office/drawing/2014/main" id="{C8F7C5F4-2DB0-4199-A5F2-52E4BB57F3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ce réservé des commentaires 2">
            <a:extLst>
              <a:ext uri="{FF2B5EF4-FFF2-40B4-BE49-F238E27FC236}">
                <a16:creationId xmlns:a16="http://schemas.microsoft.com/office/drawing/2014/main" id="{45DEAE08-40E8-4933-B46D-9EBF5EA0F7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8196" name="Espace réservé du numéro de diapositive 3">
            <a:extLst>
              <a:ext uri="{FF2B5EF4-FFF2-40B4-BE49-F238E27FC236}">
                <a16:creationId xmlns:a16="http://schemas.microsoft.com/office/drawing/2014/main" id="{110365A2-F08D-46EC-9E87-A97A257040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2499B60-A57F-4653-843B-28F8E0D7D56D}" type="slidenum">
              <a:rPr lang="fr-FR" altLang="fr-FR">
                <a:latin typeface="Calibri" panose="020F0502020204030204" pitchFamily="34" charset="0"/>
              </a:rPr>
              <a:pPr/>
              <a:t>3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83FEB1DE-E4AE-4E79-9535-4797765F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62024-131A-4788-9FD1-43937C750B16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DF2BFBFC-1698-46C0-8777-5D60F640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74AC3AD-7585-42A7-A62F-79C4E302C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D4E80-AAF8-41A5-A438-4D9A35DDD48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018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E7CF07-07A4-4FF4-A173-EA4449E3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4F14D-4B9C-432A-B3AF-BFD368635D9A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0ABB6-D5FA-4134-ABF0-BB069FA1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4C6377-AF07-4FAB-B54B-F445384C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B61EC-4465-4677-AC76-5D3E973A4A2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2152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BAD38E-5DA4-4BE6-9B28-77B3E757F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8CAF-FDF1-4F2C-A291-2B6D2B82E82D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6A9350-17B5-42C6-AAC6-4C411A9F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1C18AB-8F31-4FE3-AAD8-535F99776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1BCF5-230C-4160-B1BE-4FCED0FCFB7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5308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E23907-1B0C-42DA-89C0-AF012A8D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3A5C-3714-4314-A49B-DB11D22021E6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134A9A-E637-4AE4-8E55-BF27C377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4AB37-8D6C-4BC1-AA23-302697BC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4C8FC-7CE3-4A82-A9BC-FB9A1C982D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922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8D0317-AC67-4B6E-B31C-AEDA8377A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9BB5-C28E-49FC-9E3B-71B788AD6854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2F90E-FD08-4E28-AB93-A8B8DDC4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B5C6A2-E6F9-4DB2-8389-42B7BF50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BF85D-86CA-41F9-B057-52E4484854D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637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617C56-212E-4C37-AE18-20BD498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26E7-372F-46A4-8503-C3BCD79574E5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E056B-593A-47B8-9CE9-30B7AC5C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D6F3BF-82F0-4565-8DB0-EEE6ED93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50D22-A949-4070-8A53-00955DD0A84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50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C895E2-900F-490F-81AC-AE9966AB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12E5-4116-46B9-9D58-E34E30953A98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6E68C6-01CC-4C81-8AAB-CF15D538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23FFF5-4973-41AD-B382-629455E6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95A0C-B898-44C7-B62D-92373160A55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264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8F76EEE-25CF-4BA8-91BA-C8BF0257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7E27-8376-4969-8125-BAE9CC993348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3C9DC75-A02A-498E-94C3-992119F8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8E71D1F-9037-414D-8799-7BA0EF6E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8CDA-EA1E-464A-91E4-234BC18FAFD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989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81F89A78-0431-4FA1-BACE-BA88F1D69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F145-6490-4FFD-BADF-3B3AFD46C103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0F3C4A3-CC14-4993-AE5C-68ACF6DDE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BE87EEC-04BC-45C2-81C8-9146BFCA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C8BBC-64BD-40B7-A7A8-AD42065ABFF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519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EC000BE8-6E76-417C-93EF-DEB61A3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CAA23-60EA-4649-B744-D8DFBCA8F383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67F7AB70-2167-497E-AD01-978DFE7F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0F1F632B-90C3-4CC4-B502-634178A8B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EADA8-E6F6-430D-AB9B-43150EE76EE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1830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/>
          <p:cNvSpPr>
            <a:spLocks noGrp="1"/>
          </p:cNvSpPr>
          <p:nvPr>
            <p:ph type="pic" sz="quarter" idx="13"/>
          </p:nvPr>
        </p:nvSpPr>
        <p:spPr>
          <a:xfrm>
            <a:off x="467544" y="260648"/>
            <a:ext cx="7920037" cy="5976938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6D5BDD3D-6370-427A-B720-15461A823C8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137CA-B092-4A6E-BC29-F4FF20CF09B8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E97F037-9475-4580-A78E-60CF76FDF3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A74975D2-8B69-4936-897B-B4E6B5F539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34869F13-1BE5-430E-81A5-E1F1CA0917F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73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E7BB2203-D37A-40A3-896E-102EE3F03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B56E-AB59-4686-A982-B0825C2E74EC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3DEFAF1C-FFDC-4612-BCD4-F723FB2A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A72259A-C9B5-4F71-8A06-406A78E0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01FE-829F-4B28-9A55-7BECBA95219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61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 anchor="ctr"/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45719" rIns="45719"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B2C2F3D4-483F-47A0-86CC-9B85F4C90B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63BD713C-1AFF-4104-A71F-DDA974094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DA5C5D-D2EB-4147-9EBF-F518E56FFA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18421-F6A5-4E1E-B13A-548B0FFE2512}" type="datetimeFigureOut">
              <a:rPr lang="fr-FR"/>
              <a:pPr>
                <a:defRPr/>
              </a:pPr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04868B-E616-4EA4-833B-2857635A9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E7BD70-01AA-4C86-B182-3CCCE8AD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D8756A5-D47A-48B5-963B-4E8B1A4DC2E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communication@fondation-merimee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49D8EE-3245-4628-92C9-B56DBA75E005}"/>
              </a:ext>
            </a:extLst>
          </p:cNvPr>
          <p:cNvSpPr/>
          <p:nvPr/>
        </p:nvSpPr>
        <p:spPr>
          <a:xfrm>
            <a:off x="0" y="2205038"/>
            <a:ext cx="9144000" cy="2447925"/>
          </a:xfrm>
          <a:prstGeom prst="rect">
            <a:avLst/>
          </a:prstGeom>
          <a:solidFill>
            <a:srgbClr val="2727F1"/>
          </a:solidFill>
          <a:ln>
            <a:solidFill>
              <a:srgbClr val="2727F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8" name="Image 2">
            <a:extLst>
              <a:ext uri="{FF2B5EF4-FFF2-40B4-BE49-F238E27FC236}">
                <a16:creationId xmlns:a16="http://schemas.microsoft.com/office/drawing/2014/main" id="{F2F97687-2A12-41F7-9A7E-943A6ACC8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28565"/>
            <a:ext cx="1838325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4"/>
          <p:cNvSpPr txBox="1">
            <a:spLocks noChangeArrowheads="1"/>
          </p:cNvSpPr>
          <p:nvPr/>
        </p:nvSpPr>
        <p:spPr bwMode="auto">
          <a:xfrm>
            <a:off x="5134" y="3075057"/>
            <a:ext cx="913923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000" dirty="0" smtClean="0">
                <a:solidFill>
                  <a:schemeClr val="bg1"/>
                </a:solidFill>
                <a:latin typeface="+mn-lt"/>
                <a:cs typeface="Segoe UI Historic" panose="020B0502040204020203" pitchFamily="34" charset="0"/>
              </a:rPr>
              <a:t>Prix Dendrotech – MDB Métiers du Bois 2025</a:t>
            </a:r>
            <a:endParaRPr lang="fr-FR" altLang="fr-FR" sz="4000" dirty="0">
              <a:solidFill>
                <a:schemeClr val="bg1"/>
              </a:solidFill>
              <a:latin typeface="+mn-lt"/>
              <a:cs typeface="Segoe UI Historic" panose="020B0502040204020203" pitchFamily="34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0" y="5084763"/>
            <a:ext cx="9144000" cy="1389062"/>
          </a:xfrm>
          <a:prstGeom prst="rect">
            <a:avLst/>
          </a:prstGeom>
          <a:noFill/>
          <a:ln w="12700">
            <a:solidFill>
              <a:schemeClr val="bg1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endParaRPr lang="fr-FR" altLang="fr-FR" sz="1400" b="1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Le dossier de candidature complet doit être envoyé </a:t>
            </a:r>
            <a:r>
              <a:rPr lang="fr-FR" altLang="fr-FR" sz="18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au plus tard</a:t>
            </a:r>
            <a:r>
              <a:rPr lang="fr-FR" altLang="fr-FR" sz="1800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 </a:t>
            </a:r>
            <a:r>
              <a:rPr lang="fr-FR" altLang="fr-FR" sz="1800" b="1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le </a:t>
            </a:r>
            <a:r>
              <a:rPr lang="fr-FR" altLang="fr-FR" sz="1800" b="1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15 mai 2025</a:t>
            </a:r>
            <a:endParaRPr lang="fr-FR" altLang="fr-FR" sz="1800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par </a:t>
            </a:r>
            <a:r>
              <a:rPr lang="fr-FR" altLang="fr-FR" sz="1800" dirty="0" err="1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WeTransfer</a:t>
            </a: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 à : </a:t>
            </a: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  <a:hlinkClick r:id="rId4"/>
              </a:rPr>
              <a:t>communication@fondation-merimee.org</a:t>
            </a: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  </a:t>
            </a:r>
          </a:p>
          <a:p>
            <a:pPr algn="ctr">
              <a:spcBef>
                <a:spcPct val="30000"/>
              </a:spcBef>
              <a:buFontTx/>
              <a:buNone/>
            </a:pPr>
            <a:r>
              <a:rPr lang="fr-FR" altLang="fr-FR" sz="1800" b="1" dirty="0">
                <a:solidFill>
                  <a:srgbClr val="2727F1"/>
                </a:solidFill>
                <a:latin typeface="Segoe UI Historic" panose="020B0502040204020203" pitchFamily="34" charset="0"/>
                <a:cs typeface="Segoe UI Historic" panose="020B0502040204020203" pitchFamily="34" charset="0"/>
              </a:rPr>
              <a:t>  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7358"/>
            <a:ext cx="3489804" cy="98040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024697"/>
            <a:ext cx="827156" cy="82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90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>
            <a:extLst>
              <a:ext uri="{FF2B5EF4-FFF2-40B4-BE49-F238E27FC236}">
                <a16:creationId xmlns:a16="http://schemas.microsoft.com/office/drawing/2014/main" id="{51266D2C-E19C-4CC2-8261-99DB2F0674E2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2292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Photographies </a:t>
            </a:r>
            <a:r>
              <a:rPr lang="fr-FR" sz="2200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de l’élément en bois objet </a:t>
            </a:r>
            <a:r>
              <a:rPr 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de la datation</a:t>
            </a:r>
          </a:p>
        </p:txBody>
      </p:sp>
    </p:spTree>
    <p:extLst>
      <p:ext uri="{BB962C8B-B14F-4D97-AF65-F5344CB8AC3E}">
        <p14:creationId xmlns:p14="http://schemas.microsoft.com/office/powerpoint/2010/main" val="1404406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>
            <a:extLst>
              <a:ext uri="{FF2B5EF4-FFF2-40B4-BE49-F238E27FC236}">
                <a16:creationId xmlns:a16="http://schemas.microsoft.com/office/drawing/2014/main" id="{51266D2C-E19C-4CC2-8261-99DB2F0674E2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Photographies </a:t>
            </a:r>
            <a:r>
              <a:rPr lang="fr-FR" sz="2200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de l’élément en bois objet </a:t>
            </a:r>
            <a:r>
              <a:rPr 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de la datation</a:t>
            </a:r>
          </a:p>
        </p:txBody>
      </p:sp>
    </p:spTree>
    <p:extLst>
      <p:ext uri="{BB962C8B-B14F-4D97-AF65-F5344CB8AC3E}">
        <p14:creationId xmlns:p14="http://schemas.microsoft.com/office/powerpoint/2010/main" val="1197323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contenu 2">
            <a:extLst>
              <a:ext uri="{FF2B5EF4-FFF2-40B4-BE49-F238E27FC236}">
                <a16:creationId xmlns:a16="http://schemas.microsoft.com/office/drawing/2014/main" id="{AA29A648-9602-4B8B-A042-5AD0788BB38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6" name="Google Shape;90;p13">
            <a:extLst>
              <a:ext uri="{FF2B5EF4-FFF2-40B4-BE49-F238E27FC236}">
                <a16:creationId xmlns:a16="http://schemas.microsoft.com/office/drawing/2014/main" id="{51266D2C-E19C-4CC2-8261-99DB2F0674E2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84382B43-E7BB-4C21-9BDA-380DC62ACC15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Photographies </a:t>
            </a:r>
            <a:r>
              <a:rPr lang="fr-FR" sz="2200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de l’élément en bois objet </a:t>
            </a:r>
            <a:r>
              <a:rPr 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de la datation</a:t>
            </a:r>
          </a:p>
        </p:txBody>
      </p:sp>
    </p:spTree>
    <p:extLst>
      <p:ext uri="{BB962C8B-B14F-4D97-AF65-F5344CB8AC3E}">
        <p14:creationId xmlns:p14="http://schemas.microsoft.com/office/powerpoint/2010/main" val="1131614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41564" y="11113"/>
            <a:ext cx="9222076" cy="6846887"/>
          </a:xfrm>
          <a:prstGeom prst="rect">
            <a:avLst/>
          </a:prstGeom>
          <a:solidFill>
            <a:srgbClr val="2727F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/>
          </p:cNvSpPr>
          <p:nvPr>
            <p:ph type="title" idx="4294967295"/>
          </p:nvPr>
        </p:nvSpPr>
        <p:spPr>
          <a:xfrm>
            <a:off x="950913" y="1433513"/>
            <a:ext cx="7343775" cy="623887"/>
          </a:xfrm>
        </p:spPr>
        <p:txBody>
          <a:bodyPr/>
          <a:lstStyle/>
          <a:p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QUELQUES CONSEILS</a:t>
            </a:r>
            <a:b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</a:br>
            <a:r>
              <a:rPr lang="fr-FR" altLang="fr-FR" sz="2000" b="1" smtClean="0">
                <a:solidFill>
                  <a:srgbClr val="2727F1"/>
                </a:solidFill>
                <a:latin typeface="Gilroy" panose="00000500000000000000" pitchFamily="50" charset="0"/>
              </a:rPr>
              <a:t>POUR METTRE EN VALEUR VOTRE PROJET</a:t>
            </a:r>
          </a:p>
        </p:txBody>
      </p:sp>
      <p:sp>
        <p:nvSpPr>
          <p:cNvPr id="8" name="Rectangle 7"/>
          <p:cNvSpPr/>
          <p:nvPr/>
        </p:nvSpPr>
        <p:spPr>
          <a:xfrm>
            <a:off x="-41564" y="11113"/>
            <a:ext cx="9222076" cy="4401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1"/>
          <p:cNvSpPr txBox="1">
            <a:spLocks noChangeArrowheads="1"/>
          </p:cNvSpPr>
          <p:nvPr/>
        </p:nvSpPr>
        <p:spPr bwMode="auto">
          <a:xfrm>
            <a:off x="402241" y="4643293"/>
            <a:ext cx="8280400" cy="1738938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R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emarque : Pourquoi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différencier « Programme global des travaux » et « Tranche de travaux faisant l’objet du soutien » 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Le Mécène souhaite soutenir une action spécifique réalisée dans l’année suivant l’attribution du prix.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Historic" panose="020B0502040204020203" pitchFamily="34" charset="0"/>
              <a:ea typeface="+mn-ea"/>
              <a:cs typeface="Segoe UI Historic" panose="020B0502040204020203" pitchFamily="34" charset="0"/>
            </a:endParaRPr>
          </a:p>
        </p:txBody>
      </p:sp>
      <p:sp>
        <p:nvSpPr>
          <p:cNvPr id="9" name="ZoneTexte 1"/>
          <p:cNvSpPr txBox="1">
            <a:spLocks noChangeArrowheads="1"/>
          </p:cNvSpPr>
          <p:nvPr/>
        </p:nvSpPr>
        <p:spPr bwMode="auto">
          <a:xfrm>
            <a:off x="402241" y="1158255"/>
            <a:ext cx="8280400" cy="295465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►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. </a:t>
            </a: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n-lt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n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1-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Si le montant global des travaux est supérieur à 500 000 </a:t>
            </a: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€, il convient d’identifier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une tranche de travaux spécifique.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n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2-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Le montant du prix doit représenter </a:t>
            </a:r>
            <a:r>
              <a:rPr kumimoji="0" lang="fr-FR" altLang="fr-FR" sz="1500" b="0" i="0" u="sng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au maximum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 50 % du programme global des travaux.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0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n-lt"/>
              <a:cs typeface="Segoe UI Historic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3- </a:t>
            </a:r>
            <a:r>
              <a:rPr kumimoji="0" lang="fr-FR" altLang="fr-FR" sz="1500" b="0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Les tableaux doivent être remplis entièrement par vos soins (cela inclut le calcul des % et des totaux).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+mn-lt"/>
              <a:cs typeface="Segoe UI Historic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11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Segoe UI Historic" panose="020B0502040204020203" pitchFamily="34" charset="0"/>
              </a:rPr>
              <a:t>Budget</a:t>
            </a:r>
            <a:endParaRPr kumimoji="0" lang="fr-FR" altLang="fr-F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17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937251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global des travaux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8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+mn-lt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+mn-lt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691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3866349"/>
              </p:ext>
            </p:extLst>
          </p:nvPr>
        </p:nvGraphicFramePr>
        <p:xfrm>
          <a:off x="323850" y="1412875"/>
          <a:ext cx="8496300" cy="490219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87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8630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Nature </a:t>
                      </a:r>
                      <a:r>
                        <a:rPr kumimoji="0" lang="fr-FR" sz="17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des travaux - </a:t>
                      </a:r>
                      <a:r>
                        <a:rPr kumimoji="0" lang="fr-FR" sz="17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Restauration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70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Coût en €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TTC</a:t>
                      </a: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  </a:t>
                      </a:r>
                      <a:endParaRPr kumimoji="0" lang="fr-FR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300" b="1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honoraires architecte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52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Le cas échéant, a</a:t>
                      </a:r>
                      <a:r>
                        <a:rPr kumimoji="0" 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ssurances</a:t>
                      </a:r>
                    </a:p>
                  </a:txBody>
                  <a:tcPr marL="9018" marR="9018" marT="9020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9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2628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TTC   </a:t>
                      </a: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018" marR="9018" marT="9022" marB="0" anchor="b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 bwMode="auto">
          <a:xfrm>
            <a:off x="107504" y="404664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+mn-lt"/>
              <a:cs typeface="Segoe UI Historic" panose="020B0502040204020203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014074" cy="648072"/>
          </a:xfrm>
          <a:prstGeom prst="rect">
            <a:avLst/>
          </a:prstGeom>
        </p:spPr>
      </p:pic>
      <p:sp>
        <p:nvSpPr>
          <p:cNvPr id="8" name="Titre 1"/>
          <p:cNvSpPr txBox="1">
            <a:spLocks/>
          </p:cNvSpPr>
          <p:nvPr/>
        </p:nvSpPr>
        <p:spPr bwMode="auto">
          <a:xfrm>
            <a:off x="107504" y="260648"/>
            <a:ext cx="1512168" cy="57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chemeClr val="bg1"/>
                </a:solidFill>
                <a:latin typeface="+mn-lt"/>
                <a:cs typeface="Segoe UI Historic" panose="020B0502040204020203" pitchFamily="34" charset="0"/>
              </a:rPr>
              <a:t>Budget</a:t>
            </a:r>
            <a:endParaRPr lang="fr-FR" altLang="fr-FR" sz="2200" dirty="0">
              <a:solidFill>
                <a:schemeClr val="bg1"/>
              </a:solidFill>
              <a:latin typeface="+mn-lt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699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1475656" y="116632"/>
            <a:ext cx="777584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P</a:t>
            </a:r>
            <a:r>
              <a:rPr lang="fr-FR" altLang="fr-FR" sz="2200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rogramme </a:t>
            </a:r>
            <a:r>
              <a:rPr lang="fr-FR" alt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global des travaux</a:t>
            </a: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513061"/>
              </p:ext>
            </p:extLst>
          </p:nvPr>
        </p:nvGraphicFramePr>
        <p:xfrm>
          <a:off x="179512" y="1196752"/>
          <a:ext cx="8784975" cy="520778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 Dendrotech – MDB Métiers</a:t>
                      </a:r>
                      <a:r>
                        <a:rPr lang="fr-FR" sz="120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du Bois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10 000 €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+mn-lt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+mn-lt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71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 bwMode="auto">
          <a:xfrm>
            <a:off x="1475656" y="116632"/>
            <a:ext cx="777584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 smtClean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Tranche faisant l’objet du soutien</a:t>
            </a:r>
            <a:endParaRPr lang="fr-FR" altLang="fr-FR" sz="2200" dirty="0">
              <a:solidFill>
                <a:srgbClr val="2727F1"/>
              </a:solidFill>
              <a:latin typeface="+mn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graphicFrame>
        <p:nvGraphicFramePr>
          <p:cNvPr id="4" name="Group 261">
            <a:extLst>
              <a:ext uri="{FF2B5EF4-FFF2-40B4-BE49-F238E27FC236}">
                <a16:creationId xmlns:a16="http://schemas.microsoft.com/office/drawing/2014/main" id="{D905BAA9-9F13-4B0E-B00C-E8AA947E7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404997"/>
              </p:ext>
            </p:extLst>
          </p:nvPr>
        </p:nvGraphicFramePr>
        <p:xfrm>
          <a:off x="179512" y="1196752"/>
          <a:ext cx="8784975" cy="5207785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7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89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9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2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Partenaires du projet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Montant en €/TTC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Taux (%)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Acquis, Demandés ou En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cours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834"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</a:t>
                      </a:r>
                      <a:r>
                        <a:rPr kumimoji="0" lang="fr-FR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publics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Direction Régionale des Affaires Culturelles (DRAC)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</a:t>
                      </a:r>
                      <a:r>
                        <a:rPr kumimoji="0" lang="fr-F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Départemental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Conseil Régional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93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2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(préciser)</a:t>
                      </a:r>
                      <a:endParaRPr kumimoji="0" 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834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Financements privés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Prix Dendrotech – MDB Métiers</a:t>
                      </a:r>
                      <a:r>
                        <a:rPr lang="fr-FR" sz="1200" kern="12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 du Bois</a:t>
                      </a:r>
                      <a:endParaRPr lang="fr-FR" sz="12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10 000 €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Demandés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Autre mécène (préciser)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2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834">
                <a:tc row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300" b="1" u="none" strike="noStrike" cap="none" normalizeH="0" baseline="0" dirty="0">
                          <a:ln>
                            <a:noFill/>
                          </a:ln>
                          <a:solidFill>
                            <a:srgbClr val="2727F1"/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Autofinancement</a:t>
                      </a: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Ressources du monument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Apport personnel du propriétaire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6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2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Emprunt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2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3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lang="fr-FR" sz="14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3</a:t>
                      </a: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40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50962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fr-FR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2727F1"/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TOTAL 1+2+3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fr-FR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Segoe UI Historic" panose="020B0502040204020203" pitchFamily="34" charset="0"/>
                          <a:cs typeface="Segoe UI Historic" panose="020B0502040204020203" pitchFamily="34" charset="0"/>
                        </a:rPr>
                        <a:t>100 %</a:t>
                      </a: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Segoe UI Historic" panose="020B0502040204020203" pitchFamily="34" charset="0"/>
                        <a:cs typeface="Segoe UI Historic" panose="020B0502040204020203" pitchFamily="34" charset="0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+mn-lt"/>
                      </a:endParaRPr>
                    </a:p>
                  </a:txBody>
                  <a:tcPr marL="91425" marR="91425" marT="46913" marB="46913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755148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4" y="260648"/>
            <a:ext cx="2669348" cy="648072"/>
          </a:xfrm>
          <a:prstGeom prst="rect">
            <a:avLst/>
          </a:prstGeom>
        </p:spPr>
      </p:pic>
      <p:sp>
        <p:nvSpPr>
          <p:cNvPr id="6" name="Titre 1"/>
          <p:cNvSpPr txBox="1">
            <a:spLocks/>
          </p:cNvSpPr>
          <p:nvPr/>
        </p:nvSpPr>
        <p:spPr bwMode="auto">
          <a:xfrm>
            <a:off x="-36512" y="260648"/>
            <a:ext cx="266429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100" dirty="0" smtClean="0">
                <a:solidFill>
                  <a:schemeClr val="bg1"/>
                </a:solidFill>
                <a:latin typeface="+mn-lt"/>
                <a:cs typeface="Segoe UI Historic" panose="020B0502040204020203" pitchFamily="34" charset="0"/>
              </a:rPr>
              <a:t>Plan de financement</a:t>
            </a:r>
            <a:endParaRPr lang="fr-FR" altLang="fr-FR" sz="2100" dirty="0">
              <a:solidFill>
                <a:schemeClr val="bg1"/>
              </a:solidFill>
              <a:latin typeface="+mn-lt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02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27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683568" y="3356992"/>
            <a:ext cx="8280400" cy="3023905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► Attention, en cas de non-respect des règles ci-après,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altLang="fr-FR" sz="15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votre dossier ne sera pas examiné par le jury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Segoe UI Historic" panose="020B0502040204020203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5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RÈGLES GÉNÉRALES À RESPECTER 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 format des diapositives : standard (4:3)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Conserver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la police Calibri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Limiter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les textes informatifs, privilégier les images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Utiliser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des photographies de qualité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Préférer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une grande image plutôt que plusieurs petites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Char char="¨"/>
              <a:tabLst/>
              <a:defRPr/>
            </a:pPr>
            <a:r>
              <a:rPr kumimoji="0" lang="fr-FR" altLang="fr-FR" sz="1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Légender </a:t>
            </a:r>
            <a:r>
              <a:rPr kumimoji="0" lang="fr-FR" alt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toutes les images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292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431800" y="1073848"/>
            <a:ext cx="8280400" cy="1635832"/>
          </a:xfrm>
          <a:prstGeom prst="rect">
            <a:avLst/>
          </a:prstGeom>
          <a:noFill/>
          <a:ln w="12700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Segoe UI Historic" panose="020B0502040204020203" pitchFamily="34" charset="0"/>
              </a:rPr>
              <a:t>►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La présentation photographique est </a:t>
            </a:r>
            <a:r>
              <a:rPr kumimoji="0" lang="fr-FR" altLang="fr-FR" sz="1700" b="1" i="0" u="sng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le document visuel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présenté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au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jury,</a:t>
            </a: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à vous de le rendre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attrayant et compréhensible.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700" b="1" i="0" u="none" strike="noStrike" kern="1200" cap="none" spc="0" normalizeH="0" baseline="0" noProof="0" dirty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L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 présent </a:t>
            </a:r>
            <a:r>
              <a:rPr kumimoji="0" lang="fr-FR" altLang="fr-FR" sz="17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powerpoint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r>
              <a:rPr kumimoji="0" lang="fr-FR" altLang="fr-FR" sz="1700" b="1" i="0" u="none" strike="noStrike" kern="1200" cap="none" spc="0" normalizeH="0" baseline="0" noProof="0" dirty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est un </a:t>
            </a:r>
            <a:r>
              <a:rPr kumimoji="0" lang="fr-FR" altLang="fr-FR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modèle, vous êtes libre de le modifier,</a:t>
            </a:r>
            <a:r>
              <a:rPr kumimoji="0" lang="fr-FR" altLang="fr-FR" sz="1700" b="1" i="0" u="none" strike="noStrike" kern="1200" cap="none" spc="0" normalizeH="0" noProof="0" dirty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en veillant à respecter la charte graphique </a:t>
            </a:r>
            <a:r>
              <a:rPr lang="fr-FR" altLang="fr-FR" sz="1700" b="1" kern="1200" dirty="0" smtClean="0">
                <a:solidFill>
                  <a:srgbClr val="2727F1"/>
                </a:solidFill>
                <a:latin typeface="Calibri"/>
                <a:cs typeface="Segoe UI Historic" panose="020B0502040204020203" pitchFamily="34" charset="0"/>
              </a:rPr>
              <a:t>de la </a:t>
            </a:r>
            <a:r>
              <a:rPr lang="fr-FR" altLang="fr-FR" sz="1700" b="1" kern="1200" smtClean="0">
                <a:solidFill>
                  <a:srgbClr val="2727F1"/>
                </a:solidFill>
                <a:latin typeface="Calibri"/>
                <a:cs typeface="Segoe UI Historic" panose="020B0502040204020203" pitchFamily="34" charset="0"/>
              </a:rPr>
              <a:t>Fondation Mérimée</a:t>
            </a:r>
            <a:r>
              <a:rPr kumimoji="0" lang="fr-FR" altLang="fr-FR" sz="1700" b="1" i="0" u="none" strike="noStrike" kern="1200" cap="none" spc="0" normalizeH="0" noProof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.</a:t>
            </a:r>
            <a:r>
              <a:rPr kumimoji="0" lang="fr-FR" altLang="fr-FR" sz="1700" b="1" i="0" u="none" strike="noStrike" kern="1200" cap="none" spc="0" normalizeH="0" baseline="0" noProof="0" smtClean="0">
                <a:ln>
                  <a:noFill/>
                </a:ln>
                <a:solidFill>
                  <a:srgbClr val="2727F1"/>
                </a:solidFill>
                <a:effectLst/>
                <a:uLnTx/>
                <a:uFillTx/>
                <a:latin typeface="Calibri"/>
                <a:ea typeface="+mn-ea"/>
                <a:cs typeface="Segoe UI Historic" panose="020B0502040204020203" pitchFamily="34" charset="0"/>
              </a:rPr>
              <a:t> </a:t>
            </a:r>
            <a:endParaRPr kumimoji="0" lang="fr-FR" altLang="fr-FR" sz="1700" b="1" i="0" u="none" strike="noStrike" kern="1200" cap="none" spc="0" normalizeH="0" baseline="0" noProof="0" dirty="0" smtClean="0">
              <a:ln>
                <a:noFill/>
              </a:ln>
              <a:solidFill>
                <a:srgbClr val="2727F1"/>
              </a:solidFill>
              <a:effectLst/>
              <a:uLnTx/>
              <a:uFillTx/>
              <a:latin typeface="Calibri"/>
              <a:ea typeface="+mn-ea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>
            <a:extLst>
              <a:ext uri="{FF2B5EF4-FFF2-40B4-BE49-F238E27FC236}">
                <a16:creationId xmlns:a16="http://schemas.microsoft.com/office/drawing/2014/main" id="{B35C80E4-CE8D-4320-99CB-7AA769B48BE2}"/>
              </a:ext>
            </a:extLst>
          </p:cNvPr>
          <p:cNvSpPr txBox="1">
            <a:spLocks/>
          </p:cNvSpPr>
          <p:nvPr/>
        </p:nvSpPr>
        <p:spPr bwMode="auto">
          <a:xfrm>
            <a:off x="107950" y="115888"/>
            <a:ext cx="8928100" cy="4637087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7171" name="ZoneTexte 4">
            <a:extLst>
              <a:ext uri="{FF2B5EF4-FFF2-40B4-BE49-F238E27FC236}">
                <a16:creationId xmlns:a16="http://schemas.microsoft.com/office/drawing/2014/main" id="{CB6251AA-76E3-4DAD-9224-C04889BD7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715000"/>
            <a:ext cx="8785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Nom du monument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Département / Région :          </a:t>
            </a:r>
            <a:r>
              <a:rPr lang="fr-FR" altLang="fr-FR" sz="1800" dirty="0">
                <a:latin typeface="+mn-lt"/>
                <a:cs typeface="Segoe UI Historic" panose="020B0502040204020203" pitchFamily="34" charset="0"/>
              </a:rPr>
              <a:t>  </a:t>
            </a:r>
          </a:p>
        </p:txBody>
      </p:sp>
      <p:sp>
        <p:nvSpPr>
          <p:cNvPr id="17" name="Google Shape;90;p13">
            <a:extLst>
              <a:ext uri="{FF2B5EF4-FFF2-40B4-BE49-F238E27FC236}">
                <a16:creationId xmlns:a16="http://schemas.microsoft.com/office/drawing/2014/main" id="{AC0C3E0A-A049-4544-BE4B-092FFAA4B08D}"/>
              </a:ext>
            </a:extLst>
          </p:cNvPr>
          <p:cNvSpPr txBox="1">
            <a:spLocks/>
          </p:cNvSpPr>
          <p:nvPr/>
        </p:nvSpPr>
        <p:spPr>
          <a:xfrm>
            <a:off x="755650" y="2205038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 du monument</a:t>
            </a:r>
          </a:p>
        </p:txBody>
      </p:sp>
      <p:sp>
        <p:nvSpPr>
          <p:cNvPr id="7173" name="ZoneTexte 4">
            <a:extLst>
              <a:ext uri="{FF2B5EF4-FFF2-40B4-BE49-F238E27FC236}">
                <a16:creationId xmlns:a16="http://schemas.microsoft.com/office/drawing/2014/main" id="{86729B27-82DE-4869-8CCD-F21F9847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965788"/>
            <a:ext cx="87137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hangingPunct="1">
              <a:spcBef>
                <a:spcPct val="0"/>
              </a:spcBef>
              <a:buNone/>
            </a:pPr>
            <a:r>
              <a:rPr lang="fr-FR" altLang="fr-FR" sz="3600" dirty="0">
                <a:solidFill>
                  <a:srgbClr val="2727F1"/>
                </a:solidFill>
                <a:latin typeface="+mn-lt"/>
                <a:ea typeface="Segoe UI Historic"/>
                <a:cs typeface="Segoe UI Historic"/>
              </a:rPr>
              <a:t>Prix </a:t>
            </a:r>
            <a:r>
              <a:rPr lang="fr-FR" altLang="fr-FR" sz="3600" dirty="0" smtClean="0">
                <a:solidFill>
                  <a:srgbClr val="2727F1"/>
                </a:solidFill>
                <a:latin typeface="+mn-lt"/>
                <a:ea typeface="Segoe UI Historic"/>
                <a:cs typeface="Segoe UI Historic"/>
              </a:rPr>
              <a:t>Dendrotech – MDB Métiers du Bois 2025</a:t>
            </a:r>
            <a:endParaRPr lang="fr-FR" altLang="fr-FR" sz="3600" dirty="0">
              <a:solidFill>
                <a:srgbClr val="2727F1"/>
              </a:solidFill>
              <a:latin typeface="+mn-lt"/>
              <a:ea typeface="Segoe UI Historic"/>
              <a:cs typeface="Segoe UI Historic"/>
            </a:endParaRPr>
          </a:p>
        </p:txBody>
      </p:sp>
    </p:spTree>
    <p:extLst>
      <p:ext uri="{BB962C8B-B14F-4D97-AF65-F5344CB8AC3E}">
        <p14:creationId xmlns:p14="http://schemas.microsoft.com/office/powerpoint/2010/main" val="68131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26FE924-BD73-4AD5-8FC6-E7BAF42BA79B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9" r="3746" b="501"/>
          <a:stretch/>
        </p:blipFill>
        <p:spPr>
          <a:xfrm>
            <a:off x="287747" y="1243394"/>
            <a:ext cx="8712967" cy="53792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0"/>
            <a:ext cx="478934" cy="677418"/>
          </a:xfrm>
          <a:prstGeom prst="ellipse">
            <a:avLst/>
          </a:prstGeom>
        </p:spPr>
      </p:pic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D6DD11BC-0876-4214-AA33-5CBD5DA0EA17}"/>
              </a:ext>
            </a:extLst>
          </p:cNvPr>
          <p:cNvSpPr txBox="1">
            <a:spLocks/>
          </p:cNvSpPr>
          <p:nvPr/>
        </p:nvSpPr>
        <p:spPr>
          <a:xfrm>
            <a:off x="3528142" y="3026298"/>
            <a:ext cx="2232176" cy="406682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bg1">
                    <a:lumMod val="75000"/>
                  </a:schemeClr>
                </a:solidFill>
              </a:rPr>
              <a:t>Déplacez le curseur</a:t>
            </a:r>
            <a:endParaRPr lang="fr-FR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96E4E76B-5AE0-430C-BED0-41A7B4B6597E}"/>
              </a:ext>
            </a:extLst>
          </p:cNvPr>
          <p:cNvSpPr txBox="1">
            <a:spLocks/>
          </p:cNvSpPr>
          <p:nvPr/>
        </p:nvSpPr>
        <p:spPr bwMode="auto">
          <a:xfrm>
            <a:off x="457200" y="224261"/>
            <a:ext cx="8229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fr-FR" altLang="fr-FR" sz="1800" dirty="0" smtClean="0">
                <a:solidFill>
                  <a:srgbClr val="2727F1"/>
                </a:solidFill>
                <a:cs typeface="Segoe UI Historic" panose="020B0502040204020203" pitchFamily="34" charset="0"/>
              </a:rPr>
              <a:t>Ville :</a:t>
            </a:r>
          </a:p>
          <a:p>
            <a:pPr algn="l"/>
            <a:r>
              <a:rPr lang="fr-FR" altLang="fr-FR" sz="1800" dirty="0" smtClean="0">
                <a:solidFill>
                  <a:srgbClr val="2727F1"/>
                </a:solidFill>
                <a:cs typeface="Segoe UI Historic" panose="020B0502040204020203" pitchFamily="34" charset="0"/>
              </a:rPr>
              <a:t>Code postal :</a:t>
            </a:r>
            <a:endParaRPr lang="fr-FR" altLang="fr-FR" sz="1800" dirty="0">
              <a:solidFill>
                <a:srgbClr val="2727F1"/>
              </a:solidFill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4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3D5C5A66-569C-4F4C-9C28-CF400A32018B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Plan cadastral du monument</a:t>
            </a:r>
          </a:p>
        </p:txBody>
      </p:sp>
      <p:sp>
        <p:nvSpPr>
          <p:cNvPr id="10243" name="Espace réservé du contenu 2">
            <a:extLst>
              <a:ext uri="{FF2B5EF4-FFF2-40B4-BE49-F238E27FC236}">
                <a16:creationId xmlns:a16="http://schemas.microsoft.com/office/drawing/2014/main" id="{0DEB7643-D18C-4297-97F6-FEA4320E109C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9" name="Google Shape;90;p13">
            <a:extLst>
              <a:ext uri="{FF2B5EF4-FFF2-40B4-BE49-F238E27FC236}">
                <a16:creationId xmlns:a16="http://schemas.microsoft.com/office/drawing/2014/main" id="{E8841486-E16C-4BC3-B467-63079FF7E7AA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</p:spTree>
    <p:extLst>
      <p:ext uri="{BB962C8B-B14F-4D97-AF65-F5344CB8AC3E}">
        <p14:creationId xmlns:p14="http://schemas.microsoft.com/office/powerpoint/2010/main" val="131824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2F9F08A9-C73D-4763-ADA1-5959DE847761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j-lt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  <p:extLst>
      <p:ext uri="{BB962C8B-B14F-4D97-AF65-F5344CB8AC3E}">
        <p14:creationId xmlns:p14="http://schemas.microsoft.com/office/powerpoint/2010/main" val="3775603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2F9F08A9-C73D-4763-ADA1-5959DE847761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  <p:extLst>
      <p:ext uri="{BB962C8B-B14F-4D97-AF65-F5344CB8AC3E}">
        <p14:creationId xmlns:p14="http://schemas.microsoft.com/office/powerpoint/2010/main" val="2075987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2F9F08A9-C73D-4763-ADA1-5959DE847761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200" dirty="0">
                <a:solidFill>
                  <a:srgbClr val="2727F1"/>
                </a:solidFill>
                <a:latin typeface="+mn-lt"/>
                <a:cs typeface="Segoe UI Historic" panose="020B0502040204020203" pitchFamily="34" charset="0"/>
              </a:rPr>
              <a:t>Vue d’ensemble du monument</a:t>
            </a:r>
          </a:p>
        </p:txBody>
      </p:sp>
    </p:spTree>
    <p:extLst>
      <p:ext uri="{BB962C8B-B14F-4D97-AF65-F5344CB8AC3E}">
        <p14:creationId xmlns:p14="http://schemas.microsoft.com/office/powerpoint/2010/main" val="2467184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04CAF0FE-7099-4CF2-BAA8-A6FDE9F6010A}"/>
              </a:ext>
            </a:extLst>
          </p:cNvPr>
          <p:cNvSpPr txBox="1">
            <a:spLocks/>
          </p:cNvSpPr>
          <p:nvPr/>
        </p:nvSpPr>
        <p:spPr bwMode="auto">
          <a:xfrm>
            <a:off x="107950" y="1196975"/>
            <a:ext cx="8928100" cy="5472113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fr-FR" altLang="fr-FR"/>
          </a:p>
        </p:txBody>
      </p:sp>
      <p:sp>
        <p:nvSpPr>
          <p:cNvPr id="8" name="Google Shape;90;p13">
            <a:extLst>
              <a:ext uri="{FF2B5EF4-FFF2-40B4-BE49-F238E27FC236}">
                <a16:creationId xmlns:a16="http://schemas.microsoft.com/office/drawing/2014/main" id="{2F9F08A9-C73D-4763-ADA1-5959DE847761}"/>
              </a:ext>
            </a:extLst>
          </p:cNvPr>
          <p:cNvSpPr txBox="1">
            <a:spLocks/>
          </p:cNvSpPr>
          <p:nvPr/>
        </p:nvSpPr>
        <p:spPr>
          <a:xfrm>
            <a:off x="755650" y="3644900"/>
            <a:ext cx="7777163" cy="720725"/>
          </a:xfrm>
          <a:prstGeom prst="rect">
            <a:avLst/>
          </a:prstGeom>
        </p:spPr>
        <p:txBody>
          <a:bodyPr spcFirstLastPara="1" lIns="91425" tIns="91425" rIns="91425" bIns="91425"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500" dirty="0">
                <a:solidFill>
                  <a:schemeClr val="bg1">
                    <a:lumMod val="75000"/>
                  </a:schemeClr>
                </a:solidFill>
              </a:rPr>
              <a:t>Ajoutez ici une photo</a:t>
            </a:r>
          </a:p>
        </p:txBody>
      </p:sp>
      <p:sp>
        <p:nvSpPr>
          <p:cNvPr id="11268" name="Titre 1">
            <a:extLst>
              <a:ext uri="{FF2B5EF4-FFF2-40B4-BE49-F238E27FC236}">
                <a16:creationId xmlns:a16="http://schemas.microsoft.com/office/drawing/2014/main" id="{70D77A21-EFB6-426F-A50D-3D307F5C1D3A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91440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fr-FR" sz="2200" dirty="0">
                <a:solidFill>
                  <a:srgbClr val="2727F1"/>
                </a:solidFill>
                <a:latin typeface="+mn-lt"/>
                <a:ea typeface="Segoe UI Historic" panose="020B0502040204020203" pitchFamily="34" charset="0"/>
                <a:cs typeface="Segoe UI Historic" panose="020B0502040204020203" pitchFamily="34" charset="0"/>
              </a:rPr>
              <a:t>Plan du bâtiment faisant l’objet de la datation</a:t>
            </a:r>
            <a:endParaRPr lang="fr-FR" dirty="0">
              <a:solidFill>
                <a:srgbClr val="2727F1"/>
              </a:solidFill>
              <a:latin typeface="+mn-lt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92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608</Words>
  <Application>Microsoft Office PowerPoint</Application>
  <PresentationFormat>Affichage à l'écran (4:3)</PresentationFormat>
  <Paragraphs>132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Book Antiqua</vt:lpstr>
      <vt:lpstr>Calibri</vt:lpstr>
      <vt:lpstr>Gilroy</vt:lpstr>
      <vt:lpstr>Segoe UI Historic</vt:lpstr>
      <vt:lpstr>Symbol</vt:lpstr>
      <vt:lpstr>Thème Office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QUELQUES CONSEILS POUR METTRE EN VALEUR VOTRE PROJET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Cassilde Le Huede</cp:lastModifiedBy>
  <cp:revision>113</cp:revision>
  <dcterms:created xsi:type="dcterms:W3CDTF">2020-04-15T12:25:08Z</dcterms:created>
  <dcterms:modified xsi:type="dcterms:W3CDTF">2025-02-03T11:35:00Z</dcterms:modified>
</cp:coreProperties>
</file>