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425" r:id="rId3"/>
    <p:sldId id="350" r:id="rId4"/>
    <p:sldId id="380" r:id="rId5"/>
    <p:sldId id="331" r:id="rId6"/>
    <p:sldId id="371" r:id="rId7"/>
    <p:sldId id="372" r:id="rId8"/>
    <p:sldId id="417" r:id="rId9"/>
    <p:sldId id="419" r:id="rId10"/>
    <p:sldId id="420" r:id="rId11"/>
    <p:sldId id="418" r:id="rId12"/>
    <p:sldId id="341" r:id="rId13"/>
    <p:sldId id="401" r:id="rId14"/>
    <p:sldId id="408" r:id="rId15"/>
    <p:sldId id="421" r:id="rId16"/>
    <p:sldId id="415" r:id="rId17"/>
    <p:sldId id="426" r:id="rId18"/>
    <p:sldId id="422" r:id="rId19"/>
    <p:sldId id="423" r:id="rId20"/>
    <p:sldId id="389" r:id="rId21"/>
    <p:sldId id="424" r:id="rId2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5897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939C2C-995B-41F1-BBE2-90493FCCAF63}" type="slidenum">
              <a:rPr lang="fr-FR" altLang="fr-FR">
                <a:latin typeface="Calibri" panose="020F0502020204030204" pitchFamily="34" charset="0"/>
              </a:rPr>
              <a:pPr/>
              <a:t>20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245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3939C2C-995B-41F1-BBE2-90493FCCAF63}" type="slidenum">
              <a:rPr lang="fr-FR" altLang="fr-FR">
                <a:latin typeface="Calibri" panose="020F0502020204030204" pitchFamily="34" charset="0"/>
              </a:rPr>
              <a:pPr/>
              <a:t>21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13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29/01/2025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mmunication@fondation-merimee.org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5134" y="3075057"/>
            <a:ext cx="91392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Sotheby’s</a:t>
            </a: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83513"/>
            <a:ext cx="1756428" cy="362159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au plus tard</a:t>
            </a:r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</a:t>
            </a:r>
            <a:r>
              <a:rPr lang="fr-FR" altLang="fr-FR" sz="1800" b="1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15 </a:t>
            </a:r>
            <a:r>
              <a:rPr lang="fr-FR" altLang="fr-FR" sz="1800" b="1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mai </a:t>
            </a:r>
            <a:r>
              <a:rPr lang="fr-FR" altLang="fr-FR" sz="1800" b="1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2025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5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876116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générale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5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générale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du décor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l’objet de la restauration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du décor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l’objet de la restauration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Détails du décor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faisant l’objet de la restauration</a:t>
            </a:r>
          </a:p>
        </p:txBody>
      </p:sp>
    </p:spTree>
    <p:extLst>
      <p:ext uri="{BB962C8B-B14F-4D97-AF65-F5344CB8AC3E}">
        <p14:creationId xmlns:p14="http://schemas.microsoft.com/office/powerpoint/2010/main" val="3204825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Présentation des travaux de restauration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856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501770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891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501770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La restauration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55638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024848"/>
              </p:ext>
            </p:extLst>
          </p:nvPr>
        </p:nvGraphicFramePr>
        <p:xfrm>
          <a:off x="323528" y="1044630"/>
          <a:ext cx="8496299" cy="570179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05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Sotheby’s 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45263"/>
                  </a:ext>
                </a:extLst>
              </a:tr>
              <a:tr h="6303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3637" name="Titre 1"/>
          <p:cNvSpPr txBox="1">
            <a:spLocks/>
          </p:cNvSpPr>
          <p:nvPr/>
        </p:nvSpPr>
        <p:spPr bwMode="auto">
          <a:xfrm>
            <a:off x="683568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685458"/>
              </p:ext>
            </p:extLst>
          </p:nvPr>
        </p:nvGraphicFramePr>
        <p:xfrm>
          <a:off x="323528" y="1044630"/>
          <a:ext cx="8496299" cy="570179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99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02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05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5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Sotheby’s 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20 000 €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605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75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2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6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  <a:endParaRPr lang="fr-FR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645263"/>
                  </a:ext>
                </a:extLst>
              </a:tr>
              <a:tr h="63039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8102" marB="48102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8102" marB="48102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3637" name="Titre 1"/>
          <p:cNvSpPr txBox="1">
            <a:spLocks/>
          </p:cNvSpPr>
          <p:nvPr/>
        </p:nvSpPr>
        <p:spPr bwMode="auto">
          <a:xfrm>
            <a:off x="683568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pour la restauration du décor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3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0825" y="5030788"/>
            <a:ext cx="871378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3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Sotheby’s 2025</a:t>
            </a:r>
            <a:endParaRPr lang="fr-FR" altLang="fr-FR" sz="3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9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  <p:extLst>
      <p:ext uri="{BB962C8B-B14F-4D97-AF65-F5344CB8AC3E}">
        <p14:creationId xmlns:p14="http://schemas.microsoft.com/office/powerpoint/2010/main" val="3994501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622</Words>
  <Application>Microsoft Office PowerPoint</Application>
  <PresentationFormat>Affichage à l'écran (4:3)</PresentationFormat>
  <Paragraphs>144</Paragraphs>
  <Slides>21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8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Aude Leray</cp:lastModifiedBy>
  <cp:revision>141</cp:revision>
  <dcterms:created xsi:type="dcterms:W3CDTF">2013-04-16T08:37:48Z</dcterms:created>
  <dcterms:modified xsi:type="dcterms:W3CDTF">2025-01-29T10:35:00Z</dcterms:modified>
</cp:coreProperties>
</file>